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Lst>
  <p:notesMasterIdLst>
    <p:notesMasterId r:id="rId23"/>
  </p:notesMasterIdLst>
  <p:sldIdLst>
    <p:sldId id="256" r:id="rId7"/>
    <p:sldId id="267" r:id="rId8"/>
    <p:sldId id="257" r:id="rId9"/>
    <p:sldId id="287" r:id="rId10"/>
    <p:sldId id="274" r:id="rId11"/>
    <p:sldId id="273" r:id="rId12"/>
    <p:sldId id="288" r:id="rId13"/>
    <p:sldId id="258" r:id="rId14"/>
    <p:sldId id="276" r:id="rId15"/>
    <p:sldId id="278" r:id="rId16"/>
    <p:sldId id="290" r:id="rId17"/>
    <p:sldId id="279" r:id="rId18"/>
    <p:sldId id="289" r:id="rId19"/>
    <p:sldId id="282" r:id="rId20"/>
    <p:sldId id="286" r:id="rId21"/>
    <p:sldId id="26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01ED6F-7068-441F-8818-B9A7E347C4A8}" v="2" dt="2023-01-31T21:14:39.9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rton, William James" userId="c8313403-6d76-4b1f-8dd3-a8571c8d326f" providerId="ADAL" clId="{4D01ED6F-7068-441F-8818-B9A7E347C4A8}"/>
    <pc:docChg chg="undo redo custSel delSld modSld sldOrd">
      <pc:chgData name="Morton, William James" userId="c8313403-6d76-4b1f-8dd3-a8571c8d326f" providerId="ADAL" clId="{4D01ED6F-7068-441F-8818-B9A7E347C4A8}" dt="2023-02-05T19:12:52.355" v="1791" actId="113"/>
      <pc:docMkLst>
        <pc:docMk/>
      </pc:docMkLst>
      <pc:sldChg chg="modSp mod">
        <pc:chgData name="Morton, William James" userId="c8313403-6d76-4b1f-8dd3-a8571c8d326f" providerId="ADAL" clId="{4D01ED6F-7068-441F-8818-B9A7E347C4A8}" dt="2023-02-05T19:02:05.101" v="1417" actId="5793"/>
        <pc:sldMkLst>
          <pc:docMk/>
          <pc:sldMk cId="1422704607" sldId="257"/>
        </pc:sldMkLst>
        <pc:spChg chg="mod">
          <ac:chgData name="Morton, William James" userId="c8313403-6d76-4b1f-8dd3-a8571c8d326f" providerId="ADAL" clId="{4D01ED6F-7068-441F-8818-B9A7E347C4A8}" dt="2023-02-05T19:02:05.101" v="1417" actId="5793"/>
          <ac:spMkLst>
            <pc:docMk/>
            <pc:sldMk cId="1422704607" sldId="257"/>
            <ac:spMk id="4" creationId="{B8470A9B-8E04-704D-8100-20FC60983CFF}"/>
          </ac:spMkLst>
        </pc:spChg>
      </pc:sldChg>
      <pc:sldChg chg="modSp mod">
        <pc:chgData name="Morton, William James" userId="c8313403-6d76-4b1f-8dd3-a8571c8d326f" providerId="ADAL" clId="{4D01ED6F-7068-441F-8818-B9A7E347C4A8}" dt="2023-01-31T20:55:44.743" v="158" actId="1076"/>
        <pc:sldMkLst>
          <pc:docMk/>
          <pc:sldMk cId="3608530498" sldId="258"/>
        </pc:sldMkLst>
        <pc:spChg chg="mod">
          <ac:chgData name="Morton, William James" userId="c8313403-6d76-4b1f-8dd3-a8571c8d326f" providerId="ADAL" clId="{4D01ED6F-7068-441F-8818-B9A7E347C4A8}" dt="2023-01-31T20:55:44.743" v="158" actId="1076"/>
          <ac:spMkLst>
            <pc:docMk/>
            <pc:sldMk cId="3608530498" sldId="258"/>
            <ac:spMk id="7" creationId="{BA5781E1-A391-AD82-A27C-2166B3AA7BF3}"/>
          </ac:spMkLst>
        </pc:spChg>
      </pc:sldChg>
      <pc:sldChg chg="addSp delSp modSp mod">
        <pc:chgData name="Morton, William James" userId="c8313403-6d76-4b1f-8dd3-a8571c8d326f" providerId="ADAL" clId="{4D01ED6F-7068-441F-8818-B9A7E347C4A8}" dt="2023-02-05T19:08:08.718" v="1780" actId="20577"/>
        <pc:sldMkLst>
          <pc:docMk/>
          <pc:sldMk cId="0" sldId="268"/>
        </pc:sldMkLst>
        <pc:spChg chg="add del mod">
          <ac:chgData name="Morton, William James" userId="c8313403-6d76-4b1f-8dd3-a8571c8d326f" providerId="ADAL" clId="{4D01ED6F-7068-441F-8818-B9A7E347C4A8}" dt="2023-02-05T19:08:08.718" v="1780" actId="20577"/>
          <ac:spMkLst>
            <pc:docMk/>
            <pc:sldMk cId="0" sldId="268"/>
            <ac:spMk id="2" creationId="{32AE0660-E3C3-4D5D-A0C9-EA0E5EDE0E55}"/>
          </ac:spMkLst>
        </pc:spChg>
      </pc:sldChg>
      <pc:sldChg chg="modSp mod">
        <pc:chgData name="Morton, William James" userId="c8313403-6d76-4b1f-8dd3-a8571c8d326f" providerId="ADAL" clId="{4D01ED6F-7068-441F-8818-B9A7E347C4A8}" dt="2023-02-05T19:12:49.117" v="1789" actId="1076"/>
        <pc:sldMkLst>
          <pc:docMk/>
          <pc:sldMk cId="358895993" sldId="274"/>
        </pc:sldMkLst>
        <pc:spChg chg="mod">
          <ac:chgData name="Morton, William James" userId="c8313403-6d76-4b1f-8dd3-a8571c8d326f" providerId="ADAL" clId="{4D01ED6F-7068-441F-8818-B9A7E347C4A8}" dt="2023-02-05T19:12:49.117" v="1789" actId="1076"/>
          <ac:spMkLst>
            <pc:docMk/>
            <pc:sldMk cId="358895993" sldId="274"/>
            <ac:spMk id="16" creationId="{2E4B678D-C0DC-DF9D-F9FC-7EA8D7ABC047}"/>
          </ac:spMkLst>
        </pc:spChg>
      </pc:sldChg>
      <pc:sldChg chg="modSp mod">
        <pc:chgData name="Morton, William James" userId="c8313403-6d76-4b1f-8dd3-a8571c8d326f" providerId="ADAL" clId="{4D01ED6F-7068-441F-8818-B9A7E347C4A8}" dt="2023-02-05T19:02:57.248" v="1456" actId="20577"/>
        <pc:sldMkLst>
          <pc:docMk/>
          <pc:sldMk cId="313179773" sldId="276"/>
        </pc:sldMkLst>
        <pc:spChg chg="mod">
          <ac:chgData name="Morton, William James" userId="c8313403-6d76-4b1f-8dd3-a8571c8d326f" providerId="ADAL" clId="{4D01ED6F-7068-441F-8818-B9A7E347C4A8}" dt="2023-02-05T19:02:57.248" v="1456" actId="20577"/>
          <ac:spMkLst>
            <pc:docMk/>
            <pc:sldMk cId="313179773" sldId="276"/>
            <ac:spMk id="3" creationId="{0369A69A-2A49-23AA-34BA-A8E4608E60DA}"/>
          </ac:spMkLst>
        </pc:spChg>
      </pc:sldChg>
      <pc:sldChg chg="modSp mod">
        <pc:chgData name="Morton, William James" userId="c8313403-6d76-4b1f-8dd3-a8571c8d326f" providerId="ADAL" clId="{4D01ED6F-7068-441F-8818-B9A7E347C4A8}" dt="2023-02-05T19:03:21.746" v="1461" actId="1076"/>
        <pc:sldMkLst>
          <pc:docMk/>
          <pc:sldMk cId="418135733" sldId="278"/>
        </pc:sldMkLst>
        <pc:spChg chg="mod">
          <ac:chgData name="Morton, William James" userId="c8313403-6d76-4b1f-8dd3-a8571c8d326f" providerId="ADAL" clId="{4D01ED6F-7068-441F-8818-B9A7E347C4A8}" dt="2023-02-05T19:03:16.272" v="1460" actId="1076"/>
          <ac:spMkLst>
            <pc:docMk/>
            <pc:sldMk cId="418135733" sldId="278"/>
            <ac:spMk id="2" creationId="{87A75AF3-99A2-AEF5-86E7-C459E75B72C7}"/>
          </ac:spMkLst>
        </pc:spChg>
        <pc:spChg chg="mod">
          <ac:chgData name="Morton, William James" userId="c8313403-6d76-4b1f-8dd3-a8571c8d326f" providerId="ADAL" clId="{4D01ED6F-7068-441F-8818-B9A7E347C4A8}" dt="2023-02-05T19:03:21.746" v="1461" actId="1076"/>
          <ac:spMkLst>
            <pc:docMk/>
            <pc:sldMk cId="418135733" sldId="278"/>
            <ac:spMk id="3" creationId="{7BC8C6F2-23A1-1115-EA64-993CE220C803}"/>
          </ac:spMkLst>
        </pc:spChg>
      </pc:sldChg>
      <pc:sldChg chg="addSp delSp modSp mod">
        <pc:chgData name="Morton, William James" userId="c8313403-6d76-4b1f-8dd3-a8571c8d326f" providerId="ADAL" clId="{4D01ED6F-7068-441F-8818-B9A7E347C4A8}" dt="2023-02-05T19:05:09.873" v="1504"/>
        <pc:sldMkLst>
          <pc:docMk/>
          <pc:sldMk cId="1737729688" sldId="279"/>
        </pc:sldMkLst>
        <pc:spChg chg="mod">
          <ac:chgData name="Morton, William James" userId="c8313403-6d76-4b1f-8dd3-a8571c8d326f" providerId="ADAL" clId="{4D01ED6F-7068-441F-8818-B9A7E347C4A8}" dt="2023-01-31T21:14:32.114" v="352" actId="20577"/>
          <ac:spMkLst>
            <pc:docMk/>
            <pc:sldMk cId="1737729688" sldId="279"/>
            <ac:spMk id="2" creationId="{87A75AF3-99A2-AEF5-86E7-C459E75B72C7}"/>
          </ac:spMkLst>
        </pc:spChg>
        <pc:spChg chg="add del mod">
          <ac:chgData name="Morton, William James" userId="c8313403-6d76-4b1f-8dd3-a8571c8d326f" providerId="ADAL" clId="{4D01ED6F-7068-441F-8818-B9A7E347C4A8}" dt="2023-02-05T19:05:09.873" v="1504"/>
          <ac:spMkLst>
            <pc:docMk/>
            <pc:sldMk cId="1737729688" sldId="279"/>
            <ac:spMk id="3" creationId="{C386ADB6-87B4-F1E2-7560-8F1836B2A7B6}"/>
          </ac:spMkLst>
        </pc:spChg>
        <pc:spChg chg="mod">
          <ac:chgData name="Morton, William James" userId="c8313403-6d76-4b1f-8dd3-a8571c8d326f" providerId="ADAL" clId="{4D01ED6F-7068-441F-8818-B9A7E347C4A8}" dt="2023-02-05T19:05:08.344" v="1502" actId="20577"/>
          <ac:spMkLst>
            <pc:docMk/>
            <pc:sldMk cId="1737729688" sldId="279"/>
            <ac:spMk id="19" creationId="{F0AA1665-8BA1-81DB-C4C1-982DB127FE78}"/>
          </ac:spMkLst>
        </pc:spChg>
      </pc:sldChg>
      <pc:sldChg chg="modSp mod">
        <pc:chgData name="Morton, William James" userId="c8313403-6d76-4b1f-8dd3-a8571c8d326f" providerId="ADAL" clId="{4D01ED6F-7068-441F-8818-B9A7E347C4A8}" dt="2023-02-05T19:11:43.432" v="1781" actId="20577"/>
        <pc:sldMkLst>
          <pc:docMk/>
          <pc:sldMk cId="1356903254" sldId="282"/>
        </pc:sldMkLst>
        <pc:spChg chg="mod">
          <ac:chgData name="Morton, William James" userId="c8313403-6d76-4b1f-8dd3-a8571c8d326f" providerId="ADAL" clId="{4D01ED6F-7068-441F-8818-B9A7E347C4A8}" dt="2023-02-05T19:11:43.432" v="1781" actId="20577"/>
          <ac:spMkLst>
            <pc:docMk/>
            <pc:sldMk cId="1356903254" sldId="282"/>
            <ac:spMk id="158" creationId="{B852C10A-10A7-8DBE-21ED-D841FE63CC36}"/>
          </ac:spMkLst>
        </pc:spChg>
      </pc:sldChg>
      <pc:sldChg chg="modSp mod">
        <pc:chgData name="Morton, William James" userId="c8313403-6d76-4b1f-8dd3-a8571c8d326f" providerId="ADAL" clId="{4D01ED6F-7068-441F-8818-B9A7E347C4A8}" dt="2023-02-05T19:07:37.990" v="1777" actId="20577"/>
        <pc:sldMkLst>
          <pc:docMk/>
          <pc:sldMk cId="1060045283" sldId="286"/>
        </pc:sldMkLst>
        <pc:spChg chg="mod">
          <ac:chgData name="Morton, William James" userId="c8313403-6d76-4b1f-8dd3-a8571c8d326f" providerId="ADAL" clId="{4D01ED6F-7068-441F-8818-B9A7E347C4A8}" dt="2023-02-05T19:07:37.990" v="1777" actId="20577"/>
          <ac:spMkLst>
            <pc:docMk/>
            <pc:sldMk cId="1060045283" sldId="286"/>
            <ac:spMk id="3" creationId="{B3C0063F-1296-2C41-F9F4-91F27CB2C053}"/>
          </ac:spMkLst>
        </pc:spChg>
      </pc:sldChg>
      <pc:sldChg chg="modSp mod">
        <pc:chgData name="Morton, William James" userId="c8313403-6d76-4b1f-8dd3-a8571c8d326f" providerId="ADAL" clId="{4D01ED6F-7068-441F-8818-B9A7E347C4A8}" dt="2023-01-31T20:54:50.421" v="144" actId="20577"/>
        <pc:sldMkLst>
          <pc:docMk/>
          <pc:sldMk cId="3447064012" sldId="287"/>
        </pc:sldMkLst>
        <pc:spChg chg="mod">
          <ac:chgData name="Morton, William James" userId="c8313403-6d76-4b1f-8dd3-a8571c8d326f" providerId="ADAL" clId="{4D01ED6F-7068-441F-8818-B9A7E347C4A8}" dt="2023-01-31T20:54:50.421" v="144" actId="20577"/>
          <ac:spMkLst>
            <pc:docMk/>
            <pc:sldMk cId="3447064012" sldId="287"/>
            <ac:spMk id="11" creationId="{F09BB2D5-5757-2FF0-F004-9A4BF185B4EE}"/>
          </ac:spMkLst>
        </pc:spChg>
      </pc:sldChg>
      <pc:sldChg chg="modSp mod">
        <pc:chgData name="Morton, William James" userId="c8313403-6d76-4b1f-8dd3-a8571c8d326f" providerId="ADAL" clId="{4D01ED6F-7068-441F-8818-B9A7E347C4A8}" dt="2023-02-05T19:02:37.842" v="1453" actId="20577"/>
        <pc:sldMkLst>
          <pc:docMk/>
          <pc:sldMk cId="285191023" sldId="288"/>
        </pc:sldMkLst>
        <pc:spChg chg="mod">
          <ac:chgData name="Morton, William James" userId="c8313403-6d76-4b1f-8dd3-a8571c8d326f" providerId="ADAL" clId="{4D01ED6F-7068-441F-8818-B9A7E347C4A8}" dt="2023-02-05T19:02:37.842" v="1453" actId="20577"/>
          <ac:spMkLst>
            <pc:docMk/>
            <pc:sldMk cId="285191023" sldId="288"/>
            <ac:spMk id="12" creationId="{9B64E9B5-2663-496D-958E-F3393363C877}"/>
          </ac:spMkLst>
        </pc:spChg>
      </pc:sldChg>
      <pc:sldChg chg="modSp mod">
        <pc:chgData name="Morton, William James" userId="c8313403-6d76-4b1f-8dd3-a8571c8d326f" providerId="ADAL" clId="{4D01ED6F-7068-441F-8818-B9A7E347C4A8}" dt="2023-02-05T19:12:52.355" v="1791" actId="113"/>
        <pc:sldMkLst>
          <pc:docMk/>
          <pc:sldMk cId="3276716731" sldId="289"/>
        </pc:sldMkLst>
        <pc:spChg chg="mod">
          <ac:chgData name="Morton, William James" userId="c8313403-6d76-4b1f-8dd3-a8571c8d326f" providerId="ADAL" clId="{4D01ED6F-7068-441F-8818-B9A7E347C4A8}" dt="2023-02-05T19:12:52.355" v="1791" actId="113"/>
          <ac:spMkLst>
            <pc:docMk/>
            <pc:sldMk cId="3276716731" sldId="289"/>
            <ac:spMk id="3" creationId="{1B8EBCEB-734C-4FA4-34C0-389B96C25A58}"/>
          </ac:spMkLst>
        </pc:spChg>
      </pc:sldChg>
      <pc:sldChg chg="modSp mod">
        <pc:chgData name="Morton, William James" userId="c8313403-6d76-4b1f-8dd3-a8571c8d326f" providerId="ADAL" clId="{4D01ED6F-7068-441F-8818-B9A7E347C4A8}" dt="2023-02-01T16:57:52.454" v="1414" actId="1076"/>
        <pc:sldMkLst>
          <pc:docMk/>
          <pc:sldMk cId="559326248" sldId="290"/>
        </pc:sldMkLst>
        <pc:spChg chg="mod">
          <ac:chgData name="Morton, William James" userId="c8313403-6d76-4b1f-8dd3-a8571c8d326f" providerId="ADAL" clId="{4D01ED6F-7068-441F-8818-B9A7E347C4A8}" dt="2023-01-31T21:13:43.802" v="349" actId="1076"/>
          <ac:spMkLst>
            <pc:docMk/>
            <pc:sldMk cId="559326248" sldId="290"/>
            <ac:spMk id="2" creationId="{87A75AF3-99A2-AEF5-86E7-C459E75B72C7}"/>
          </ac:spMkLst>
        </pc:spChg>
        <pc:spChg chg="mod">
          <ac:chgData name="Morton, William James" userId="c8313403-6d76-4b1f-8dd3-a8571c8d326f" providerId="ADAL" clId="{4D01ED6F-7068-441F-8818-B9A7E347C4A8}" dt="2023-02-01T16:57:52.454" v="1414" actId="1076"/>
          <ac:spMkLst>
            <pc:docMk/>
            <pc:sldMk cId="559326248" sldId="290"/>
            <ac:spMk id="3" creationId="{35227F83-83E7-482E-8B5B-3339E72825FC}"/>
          </ac:spMkLst>
        </pc:spChg>
      </pc:sldChg>
      <pc:sldChg chg="del ord">
        <pc:chgData name="Morton, William James" userId="c8313403-6d76-4b1f-8dd3-a8571c8d326f" providerId="ADAL" clId="{4D01ED6F-7068-441F-8818-B9A7E347C4A8}" dt="2023-02-01T16:49:28.678" v="404" actId="47"/>
        <pc:sldMkLst>
          <pc:docMk/>
          <pc:sldMk cId="2810124908" sldId="291"/>
        </pc:sldMkLst>
      </pc:sldChg>
      <pc:sldChg chg="del">
        <pc:chgData name="Morton, William James" userId="c8313403-6d76-4b1f-8dd3-a8571c8d326f" providerId="ADAL" clId="{4D01ED6F-7068-441F-8818-B9A7E347C4A8}" dt="2023-02-01T16:49:30.916" v="405" actId="47"/>
        <pc:sldMkLst>
          <pc:docMk/>
          <pc:sldMk cId="4065155525" sldId="29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52C06D-FB2D-4D58-B795-9EE40A6F49FE}" type="datetimeFigureOut">
              <a:rPr lang="en-US" smtClean="0"/>
              <a:t>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2FB826-7566-4678-9FAB-85E154B93268}" type="slidenum">
              <a:rPr lang="en-US" smtClean="0"/>
              <a:t>‹#›</a:t>
            </a:fld>
            <a:endParaRPr lang="en-US"/>
          </a:p>
        </p:txBody>
      </p:sp>
    </p:spTree>
    <p:extLst>
      <p:ext uri="{BB962C8B-B14F-4D97-AF65-F5344CB8AC3E}">
        <p14:creationId xmlns:p14="http://schemas.microsoft.com/office/powerpoint/2010/main" val="3150299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10ee8c6f6fe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 name="Google Shape;790;g10ee8c6f6fe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10ee8c6f6fe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1" name="Google Shape;821;g10ee8c6f6fe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Master" Target="../slideMasters/slideMaster3.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image" Target="../media/image12.png"/><Relationship Id="rId9"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Master" Target="../slideMasters/slideMaster3.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15.png"/><Relationship Id="rId4" Type="http://schemas.openxmlformats.org/officeDocument/2006/relationships/image" Target="../media/image13.png"/><Relationship Id="rId9" Type="http://schemas.openxmlformats.org/officeDocument/2006/relationships/image" Target="../media/image14.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17.png"/><Relationship Id="rId12"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Master" Target="../slideMasters/slideMaster3.xml"/><Relationship Id="rId6" Type="http://schemas.openxmlformats.org/officeDocument/2006/relationships/image" Target="../media/image5.png"/><Relationship Id="rId11" Type="http://schemas.openxmlformats.org/officeDocument/2006/relationships/image" Target="../media/image18.png"/><Relationship Id="rId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image" Target="../media/image16.png"/><Relationship Id="rId9"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image" Target="../media/image1.jp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image" Target="../media/image19.png"/><Relationship Id="rId9" Type="http://schemas.openxmlformats.org/officeDocument/2006/relationships/image" Target="../media/image10.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image" Target="../media/image20.png"/><Relationship Id="rId9" Type="http://schemas.openxmlformats.org/officeDocument/2006/relationships/image" Target="../media/image10.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image" Target="../media/image22.png"/><Relationship Id="rId9" Type="http://schemas.openxmlformats.org/officeDocument/2006/relationships/image" Target="../media/image10.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3.xml"/><Relationship Id="rId6" Type="http://schemas.openxmlformats.org/officeDocument/2006/relationships/image" Target="../media/image21.png"/><Relationship Id="rId5" Type="http://schemas.openxmlformats.org/officeDocument/2006/relationships/image" Target="../media/image4.png"/><Relationship Id="rId4" Type="http://schemas.openxmlformats.org/officeDocument/2006/relationships/image" Target="../media/image2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Master" Target="../slideMasters/slideMaster3.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23.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5.png"/><Relationship Id="rId12"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Master" Target="../slideMasters/slideMaster3.xml"/><Relationship Id="rId6" Type="http://schemas.openxmlformats.org/officeDocument/2006/relationships/image" Target="../media/image18.pn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17.png"/><Relationship Id="rId4" Type="http://schemas.openxmlformats.org/officeDocument/2006/relationships/image" Target="../media/image24.png"/><Relationship Id="rId9" Type="http://schemas.openxmlformats.org/officeDocument/2006/relationships/image" Target="../media/image5.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21.png"/><Relationship Id="rId2" Type="http://schemas.openxmlformats.org/officeDocument/2006/relationships/image" Target="../media/image1.jpg"/><Relationship Id="rId1" Type="http://schemas.openxmlformats.org/officeDocument/2006/relationships/slideMaster" Target="../slideMasters/slideMaster3.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15.png"/><Relationship Id="rId4" Type="http://schemas.openxmlformats.org/officeDocument/2006/relationships/image" Target="../media/image25.png"/><Relationship Id="rId9" Type="http://schemas.openxmlformats.org/officeDocument/2006/relationships/image" Target="../media/image18.png"/><Relationship Id="rId14" Type="http://schemas.openxmlformats.org/officeDocument/2006/relationships/image" Target="../media/image11.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5.png"/><Relationship Id="rId12"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Master" Target="../slideMasters/slideMaster3.xml"/><Relationship Id="rId6" Type="http://schemas.openxmlformats.org/officeDocument/2006/relationships/image" Target="../media/image18.pn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17.png"/><Relationship Id="rId4" Type="http://schemas.openxmlformats.org/officeDocument/2006/relationships/image" Target="../media/image26.png"/><Relationship Id="rId9" Type="http://schemas.openxmlformats.org/officeDocument/2006/relationships/image" Target="../media/image5.png"/></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image" Target="../media/image27.png"/><Relationship Id="rId9" Type="http://schemas.openxmlformats.org/officeDocument/2006/relationships/image" Target="../media/image10.png"/></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26.png"/><Relationship Id="rId12" Type="http://schemas.openxmlformats.org/officeDocument/2006/relationships/image" Target="../media/image5.png"/><Relationship Id="rId2" Type="http://schemas.openxmlformats.org/officeDocument/2006/relationships/image" Target="../media/image1.jpg"/><Relationship Id="rId16"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hyperlink" Target="http://bit.ly/2TtBDfr" TargetMode="External"/><Relationship Id="rId11" Type="http://schemas.openxmlformats.org/officeDocument/2006/relationships/image" Target="../media/image9.png"/><Relationship Id="rId5" Type="http://schemas.openxmlformats.org/officeDocument/2006/relationships/hyperlink" Target="http://bit.ly/2TyoMsr" TargetMode="External"/><Relationship Id="rId1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hyperlink" Target="http://bit.ly/2Tynxth" TargetMode="External"/><Relationship Id="rId9" Type="http://schemas.openxmlformats.org/officeDocument/2006/relationships/image" Target="../media/image18.png"/><Relationship Id="rId14" Type="http://schemas.openxmlformats.org/officeDocument/2006/relationships/image" Target="../media/image7.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image" Target="../media/image1.jp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image" Target="../media/image19.png"/><Relationship Id="rId9"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4E2F0-6CB3-EBE9-0F7A-0F9F32C238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EF4851-AB96-B887-DC9F-9AC9984694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FA0245-6698-904B-B715-4F4AC6C508E5}"/>
              </a:ext>
            </a:extLst>
          </p:cNvPr>
          <p:cNvSpPr>
            <a:spLocks noGrp="1"/>
          </p:cNvSpPr>
          <p:nvPr>
            <p:ph type="dt" sz="half" idx="10"/>
          </p:nvPr>
        </p:nvSpPr>
        <p:spPr/>
        <p:txBody>
          <a:bodyPr/>
          <a:lstStyle/>
          <a:p>
            <a:fld id="{59D319FF-2D64-4327-831C-910F3E942DA0}" type="datetimeFigureOut">
              <a:rPr lang="en-US" smtClean="0"/>
              <a:t>2/5/2023</a:t>
            </a:fld>
            <a:endParaRPr lang="en-US"/>
          </a:p>
        </p:txBody>
      </p:sp>
      <p:sp>
        <p:nvSpPr>
          <p:cNvPr id="5" name="Footer Placeholder 4">
            <a:extLst>
              <a:ext uri="{FF2B5EF4-FFF2-40B4-BE49-F238E27FC236}">
                <a16:creationId xmlns:a16="http://schemas.microsoft.com/office/drawing/2014/main" id="{5314ADE7-B93B-86C0-B029-6231ABAE2A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5306D1-75AA-ED6B-3FBE-18F923F63795}"/>
              </a:ext>
            </a:extLst>
          </p:cNvPr>
          <p:cNvSpPr>
            <a:spLocks noGrp="1"/>
          </p:cNvSpPr>
          <p:nvPr>
            <p:ph type="sldNum" sz="quarter" idx="12"/>
          </p:nvPr>
        </p:nvSpPr>
        <p:spPr/>
        <p:txBody>
          <a:bodyPr/>
          <a:lstStyle/>
          <a:p>
            <a:fld id="{B0D60477-BEF6-4AD5-A03C-A859BFBE00D1}" type="slidenum">
              <a:rPr lang="en-US" smtClean="0"/>
              <a:t>‹#›</a:t>
            </a:fld>
            <a:endParaRPr lang="en-US"/>
          </a:p>
        </p:txBody>
      </p:sp>
    </p:spTree>
    <p:extLst>
      <p:ext uri="{BB962C8B-B14F-4D97-AF65-F5344CB8AC3E}">
        <p14:creationId xmlns:p14="http://schemas.microsoft.com/office/powerpoint/2010/main" val="895041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71CEF-4B6C-0BC4-136D-A15F2F952D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F36F16-FE16-3EE6-57AA-886A823D20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4FFFA1-685D-EA35-82C0-63BA52DF2710}"/>
              </a:ext>
            </a:extLst>
          </p:cNvPr>
          <p:cNvSpPr>
            <a:spLocks noGrp="1"/>
          </p:cNvSpPr>
          <p:nvPr>
            <p:ph type="dt" sz="half" idx="10"/>
          </p:nvPr>
        </p:nvSpPr>
        <p:spPr/>
        <p:txBody>
          <a:bodyPr/>
          <a:lstStyle/>
          <a:p>
            <a:fld id="{59D319FF-2D64-4327-831C-910F3E942DA0}" type="datetimeFigureOut">
              <a:rPr lang="en-US" smtClean="0"/>
              <a:t>2/5/2023</a:t>
            </a:fld>
            <a:endParaRPr lang="en-US"/>
          </a:p>
        </p:txBody>
      </p:sp>
      <p:sp>
        <p:nvSpPr>
          <p:cNvPr id="5" name="Footer Placeholder 4">
            <a:extLst>
              <a:ext uri="{FF2B5EF4-FFF2-40B4-BE49-F238E27FC236}">
                <a16:creationId xmlns:a16="http://schemas.microsoft.com/office/drawing/2014/main" id="{92A45899-20A0-D4D1-D3E4-A3D14F0BAC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EAC32D-B6E7-886A-71FD-ECA218E45C41}"/>
              </a:ext>
            </a:extLst>
          </p:cNvPr>
          <p:cNvSpPr>
            <a:spLocks noGrp="1"/>
          </p:cNvSpPr>
          <p:nvPr>
            <p:ph type="sldNum" sz="quarter" idx="12"/>
          </p:nvPr>
        </p:nvSpPr>
        <p:spPr/>
        <p:txBody>
          <a:bodyPr/>
          <a:lstStyle/>
          <a:p>
            <a:fld id="{B0D60477-BEF6-4AD5-A03C-A859BFBE00D1}" type="slidenum">
              <a:rPr lang="en-US" smtClean="0"/>
              <a:t>‹#›</a:t>
            </a:fld>
            <a:endParaRPr lang="en-US"/>
          </a:p>
        </p:txBody>
      </p:sp>
    </p:spTree>
    <p:extLst>
      <p:ext uri="{BB962C8B-B14F-4D97-AF65-F5344CB8AC3E}">
        <p14:creationId xmlns:p14="http://schemas.microsoft.com/office/powerpoint/2010/main" val="101611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DC8652-8933-701B-9DF0-862025B3CD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23C1FC-7361-AEF6-EAAC-13C708EE0B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000316-F735-DF39-266B-E5BB436B21F9}"/>
              </a:ext>
            </a:extLst>
          </p:cNvPr>
          <p:cNvSpPr>
            <a:spLocks noGrp="1"/>
          </p:cNvSpPr>
          <p:nvPr>
            <p:ph type="dt" sz="half" idx="10"/>
          </p:nvPr>
        </p:nvSpPr>
        <p:spPr/>
        <p:txBody>
          <a:bodyPr/>
          <a:lstStyle/>
          <a:p>
            <a:fld id="{59D319FF-2D64-4327-831C-910F3E942DA0}" type="datetimeFigureOut">
              <a:rPr lang="en-US" smtClean="0"/>
              <a:t>2/5/2023</a:t>
            </a:fld>
            <a:endParaRPr lang="en-US"/>
          </a:p>
        </p:txBody>
      </p:sp>
      <p:sp>
        <p:nvSpPr>
          <p:cNvPr id="5" name="Footer Placeholder 4">
            <a:extLst>
              <a:ext uri="{FF2B5EF4-FFF2-40B4-BE49-F238E27FC236}">
                <a16:creationId xmlns:a16="http://schemas.microsoft.com/office/drawing/2014/main" id="{6F78DC7C-D66C-5FF2-D39A-E0267F6690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627ACC-D418-5AD1-AE61-20A67731BC03}"/>
              </a:ext>
            </a:extLst>
          </p:cNvPr>
          <p:cNvSpPr>
            <a:spLocks noGrp="1"/>
          </p:cNvSpPr>
          <p:nvPr>
            <p:ph type="sldNum" sz="quarter" idx="12"/>
          </p:nvPr>
        </p:nvSpPr>
        <p:spPr/>
        <p:txBody>
          <a:bodyPr/>
          <a:lstStyle/>
          <a:p>
            <a:fld id="{B0D60477-BEF6-4AD5-A03C-A859BFBE00D1}" type="slidenum">
              <a:rPr lang="en-US" smtClean="0"/>
              <a:t>‹#›</a:t>
            </a:fld>
            <a:endParaRPr lang="en-US"/>
          </a:p>
        </p:txBody>
      </p:sp>
    </p:spTree>
    <p:extLst>
      <p:ext uri="{BB962C8B-B14F-4D97-AF65-F5344CB8AC3E}">
        <p14:creationId xmlns:p14="http://schemas.microsoft.com/office/powerpoint/2010/main" val="34772788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00F01-500F-4003-985E-C1C8E30BFF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BB99C3-EFE2-4ABD-90AF-5AA6FEFAF1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B87A52-7790-4718-8ACD-F36D196C6A16}"/>
              </a:ext>
            </a:extLst>
          </p:cNvPr>
          <p:cNvSpPr>
            <a:spLocks noGrp="1"/>
          </p:cNvSpPr>
          <p:nvPr>
            <p:ph type="dt" sz="half" idx="10"/>
          </p:nvPr>
        </p:nvSpPr>
        <p:spPr/>
        <p:txBody>
          <a:bodyPr/>
          <a:lstStyle/>
          <a:p>
            <a:fld id="{A11FE115-478A-4AE4-8F82-3ABDC4CC00A8}" type="datetimeFigureOut">
              <a:rPr lang="en-US" smtClean="0"/>
              <a:t>2/5/2023</a:t>
            </a:fld>
            <a:endParaRPr lang="en-US"/>
          </a:p>
        </p:txBody>
      </p:sp>
      <p:sp>
        <p:nvSpPr>
          <p:cNvPr id="5" name="Footer Placeholder 4">
            <a:extLst>
              <a:ext uri="{FF2B5EF4-FFF2-40B4-BE49-F238E27FC236}">
                <a16:creationId xmlns:a16="http://schemas.microsoft.com/office/drawing/2014/main" id="{BD1AB501-82E5-4999-9655-3138EA0308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B64DA-179E-4889-B57D-AEFD887A5658}"/>
              </a:ext>
            </a:extLst>
          </p:cNvPr>
          <p:cNvSpPr>
            <a:spLocks noGrp="1"/>
          </p:cNvSpPr>
          <p:nvPr>
            <p:ph type="sldNum" sz="quarter" idx="12"/>
          </p:nvPr>
        </p:nvSpPr>
        <p:spPr/>
        <p:txBody>
          <a:bodyPr/>
          <a:lstStyle/>
          <a:p>
            <a:fld id="{F0A2CC50-08A7-42EF-82A4-1FCC2AED2533}" type="slidenum">
              <a:rPr lang="en-US" smtClean="0"/>
              <a:t>‹#›</a:t>
            </a:fld>
            <a:endParaRPr lang="en-US"/>
          </a:p>
        </p:txBody>
      </p:sp>
    </p:spTree>
    <p:extLst>
      <p:ext uri="{BB962C8B-B14F-4D97-AF65-F5344CB8AC3E}">
        <p14:creationId xmlns:p14="http://schemas.microsoft.com/office/powerpoint/2010/main" val="1242004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5194B-9AF8-454A-9C6C-599879BFB9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0A277C-2164-473E-BFDC-A526B2D614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10A262-70B7-4D13-9D71-FAA82A984322}"/>
              </a:ext>
            </a:extLst>
          </p:cNvPr>
          <p:cNvSpPr>
            <a:spLocks noGrp="1"/>
          </p:cNvSpPr>
          <p:nvPr>
            <p:ph type="dt" sz="half" idx="10"/>
          </p:nvPr>
        </p:nvSpPr>
        <p:spPr/>
        <p:txBody>
          <a:bodyPr/>
          <a:lstStyle/>
          <a:p>
            <a:fld id="{A11FE115-478A-4AE4-8F82-3ABDC4CC00A8}" type="datetimeFigureOut">
              <a:rPr lang="en-US" smtClean="0"/>
              <a:t>2/5/2023</a:t>
            </a:fld>
            <a:endParaRPr lang="en-US"/>
          </a:p>
        </p:txBody>
      </p:sp>
      <p:sp>
        <p:nvSpPr>
          <p:cNvPr id="5" name="Footer Placeholder 4">
            <a:extLst>
              <a:ext uri="{FF2B5EF4-FFF2-40B4-BE49-F238E27FC236}">
                <a16:creationId xmlns:a16="http://schemas.microsoft.com/office/drawing/2014/main" id="{FA45BB27-CD89-489E-83ED-A4E3ACE81B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A14FF0-657B-48E2-BEC0-82679ABAF45A}"/>
              </a:ext>
            </a:extLst>
          </p:cNvPr>
          <p:cNvSpPr>
            <a:spLocks noGrp="1"/>
          </p:cNvSpPr>
          <p:nvPr>
            <p:ph type="sldNum" sz="quarter" idx="12"/>
          </p:nvPr>
        </p:nvSpPr>
        <p:spPr/>
        <p:txBody>
          <a:bodyPr/>
          <a:lstStyle/>
          <a:p>
            <a:fld id="{F0A2CC50-08A7-42EF-82A4-1FCC2AED2533}" type="slidenum">
              <a:rPr lang="en-US" smtClean="0"/>
              <a:t>‹#›</a:t>
            </a:fld>
            <a:endParaRPr lang="en-US"/>
          </a:p>
        </p:txBody>
      </p:sp>
    </p:spTree>
    <p:extLst>
      <p:ext uri="{BB962C8B-B14F-4D97-AF65-F5344CB8AC3E}">
        <p14:creationId xmlns:p14="http://schemas.microsoft.com/office/powerpoint/2010/main" val="10927260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19026-C789-46AA-9306-B107C6B83D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6EBB0B-6BF4-48AB-A09E-FA11A42881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1F2457-F524-4211-BC32-44ED0FA6AFAA}"/>
              </a:ext>
            </a:extLst>
          </p:cNvPr>
          <p:cNvSpPr>
            <a:spLocks noGrp="1"/>
          </p:cNvSpPr>
          <p:nvPr>
            <p:ph type="dt" sz="half" idx="10"/>
          </p:nvPr>
        </p:nvSpPr>
        <p:spPr/>
        <p:txBody>
          <a:bodyPr/>
          <a:lstStyle/>
          <a:p>
            <a:fld id="{A11FE115-478A-4AE4-8F82-3ABDC4CC00A8}" type="datetimeFigureOut">
              <a:rPr lang="en-US" smtClean="0"/>
              <a:t>2/5/2023</a:t>
            </a:fld>
            <a:endParaRPr lang="en-US"/>
          </a:p>
        </p:txBody>
      </p:sp>
      <p:sp>
        <p:nvSpPr>
          <p:cNvPr id="5" name="Footer Placeholder 4">
            <a:extLst>
              <a:ext uri="{FF2B5EF4-FFF2-40B4-BE49-F238E27FC236}">
                <a16:creationId xmlns:a16="http://schemas.microsoft.com/office/drawing/2014/main" id="{2BD906DA-7E4B-43C5-A1B6-236A3C5B30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20F861-54F4-46C0-A196-48FA4C7602AF}"/>
              </a:ext>
            </a:extLst>
          </p:cNvPr>
          <p:cNvSpPr>
            <a:spLocks noGrp="1"/>
          </p:cNvSpPr>
          <p:nvPr>
            <p:ph type="sldNum" sz="quarter" idx="12"/>
          </p:nvPr>
        </p:nvSpPr>
        <p:spPr/>
        <p:txBody>
          <a:bodyPr/>
          <a:lstStyle/>
          <a:p>
            <a:fld id="{F0A2CC50-08A7-42EF-82A4-1FCC2AED2533}" type="slidenum">
              <a:rPr lang="en-US" smtClean="0"/>
              <a:t>‹#›</a:t>
            </a:fld>
            <a:endParaRPr lang="en-US"/>
          </a:p>
        </p:txBody>
      </p:sp>
    </p:spTree>
    <p:extLst>
      <p:ext uri="{BB962C8B-B14F-4D97-AF65-F5344CB8AC3E}">
        <p14:creationId xmlns:p14="http://schemas.microsoft.com/office/powerpoint/2010/main" val="34682476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24D53-240A-41FE-8D96-60FC93F611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4E7251-0607-4AD9-903C-5E5E35A361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3407C8-2143-420E-8603-537F1010FD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F4FB83-87C5-4E64-B760-DD6E4C56E5D7}"/>
              </a:ext>
            </a:extLst>
          </p:cNvPr>
          <p:cNvSpPr>
            <a:spLocks noGrp="1"/>
          </p:cNvSpPr>
          <p:nvPr>
            <p:ph type="dt" sz="half" idx="10"/>
          </p:nvPr>
        </p:nvSpPr>
        <p:spPr/>
        <p:txBody>
          <a:bodyPr/>
          <a:lstStyle/>
          <a:p>
            <a:fld id="{A11FE115-478A-4AE4-8F82-3ABDC4CC00A8}" type="datetimeFigureOut">
              <a:rPr lang="en-US" smtClean="0"/>
              <a:t>2/5/2023</a:t>
            </a:fld>
            <a:endParaRPr lang="en-US"/>
          </a:p>
        </p:txBody>
      </p:sp>
      <p:sp>
        <p:nvSpPr>
          <p:cNvPr id="6" name="Footer Placeholder 5">
            <a:extLst>
              <a:ext uri="{FF2B5EF4-FFF2-40B4-BE49-F238E27FC236}">
                <a16:creationId xmlns:a16="http://schemas.microsoft.com/office/drawing/2014/main" id="{79D47EDA-C75C-4D4D-9706-A09A56374A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9A59FD-4755-4BB5-9CE1-9B1A54A05058}"/>
              </a:ext>
            </a:extLst>
          </p:cNvPr>
          <p:cNvSpPr>
            <a:spLocks noGrp="1"/>
          </p:cNvSpPr>
          <p:nvPr>
            <p:ph type="sldNum" sz="quarter" idx="12"/>
          </p:nvPr>
        </p:nvSpPr>
        <p:spPr/>
        <p:txBody>
          <a:bodyPr/>
          <a:lstStyle/>
          <a:p>
            <a:fld id="{F0A2CC50-08A7-42EF-82A4-1FCC2AED2533}" type="slidenum">
              <a:rPr lang="en-US" smtClean="0"/>
              <a:t>‹#›</a:t>
            </a:fld>
            <a:endParaRPr lang="en-US"/>
          </a:p>
        </p:txBody>
      </p:sp>
    </p:spTree>
    <p:extLst>
      <p:ext uri="{BB962C8B-B14F-4D97-AF65-F5344CB8AC3E}">
        <p14:creationId xmlns:p14="http://schemas.microsoft.com/office/powerpoint/2010/main" val="36598194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468FB-780B-41A9-B299-9EBCC19541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3A3EDC-1CCC-4CD0-B601-6520BBA200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348520-381D-469C-AD8E-94335AE5535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76139B-0B3B-4C61-BE7E-F11E05165A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C086F6-0297-4302-A83F-20C3C3FD3B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3CBD5F-797F-4B63-9F42-DE5A4C359C15}"/>
              </a:ext>
            </a:extLst>
          </p:cNvPr>
          <p:cNvSpPr>
            <a:spLocks noGrp="1"/>
          </p:cNvSpPr>
          <p:nvPr>
            <p:ph type="dt" sz="half" idx="10"/>
          </p:nvPr>
        </p:nvSpPr>
        <p:spPr/>
        <p:txBody>
          <a:bodyPr/>
          <a:lstStyle/>
          <a:p>
            <a:fld id="{A11FE115-478A-4AE4-8F82-3ABDC4CC00A8}" type="datetimeFigureOut">
              <a:rPr lang="en-US" smtClean="0"/>
              <a:t>2/5/2023</a:t>
            </a:fld>
            <a:endParaRPr lang="en-US"/>
          </a:p>
        </p:txBody>
      </p:sp>
      <p:sp>
        <p:nvSpPr>
          <p:cNvPr id="8" name="Footer Placeholder 7">
            <a:extLst>
              <a:ext uri="{FF2B5EF4-FFF2-40B4-BE49-F238E27FC236}">
                <a16:creationId xmlns:a16="http://schemas.microsoft.com/office/drawing/2014/main" id="{E31D6716-9A98-4A3F-8A56-27AA7332DC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13E6DF-2604-468E-9819-25F949D93E4E}"/>
              </a:ext>
            </a:extLst>
          </p:cNvPr>
          <p:cNvSpPr>
            <a:spLocks noGrp="1"/>
          </p:cNvSpPr>
          <p:nvPr>
            <p:ph type="sldNum" sz="quarter" idx="12"/>
          </p:nvPr>
        </p:nvSpPr>
        <p:spPr/>
        <p:txBody>
          <a:bodyPr/>
          <a:lstStyle/>
          <a:p>
            <a:fld id="{F0A2CC50-08A7-42EF-82A4-1FCC2AED2533}" type="slidenum">
              <a:rPr lang="en-US" smtClean="0"/>
              <a:t>‹#›</a:t>
            </a:fld>
            <a:endParaRPr lang="en-US"/>
          </a:p>
        </p:txBody>
      </p:sp>
    </p:spTree>
    <p:extLst>
      <p:ext uri="{BB962C8B-B14F-4D97-AF65-F5344CB8AC3E}">
        <p14:creationId xmlns:p14="http://schemas.microsoft.com/office/powerpoint/2010/main" val="26414899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675E2-1C58-4A1A-AC4F-5FFA9F7C8F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9F06A5-A64A-4AA6-8E58-F69684A40F93}"/>
              </a:ext>
            </a:extLst>
          </p:cNvPr>
          <p:cNvSpPr>
            <a:spLocks noGrp="1"/>
          </p:cNvSpPr>
          <p:nvPr>
            <p:ph type="dt" sz="half" idx="10"/>
          </p:nvPr>
        </p:nvSpPr>
        <p:spPr/>
        <p:txBody>
          <a:bodyPr/>
          <a:lstStyle/>
          <a:p>
            <a:fld id="{A11FE115-478A-4AE4-8F82-3ABDC4CC00A8}" type="datetimeFigureOut">
              <a:rPr lang="en-US" smtClean="0"/>
              <a:t>2/5/2023</a:t>
            </a:fld>
            <a:endParaRPr lang="en-US"/>
          </a:p>
        </p:txBody>
      </p:sp>
      <p:sp>
        <p:nvSpPr>
          <p:cNvPr id="4" name="Footer Placeholder 3">
            <a:extLst>
              <a:ext uri="{FF2B5EF4-FFF2-40B4-BE49-F238E27FC236}">
                <a16:creationId xmlns:a16="http://schemas.microsoft.com/office/drawing/2014/main" id="{3BA0207F-F823-46D3-B6B3-37CECFFCFA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C1E27E1-FD0B-4020-BFB2-565A0352EDE5}"/>
              </a:ext>
            </a:extLst>
          </p:cNvPr>
          <p:cNvSpPr>
            <a:spLocks noGrp="1"/>
          </p:cNvSpPr>
          <p:nvPr>
            <p:ph type="sldNum" sz="quarter" idx="12"/>
          </p:nvPr>
        </p:nvSpPr>
        <p:spPr/>
        <p:txBody>
          <a:bodyPr/>
          <a:lstStyle/>
          <a:p>
            <a:fld id="{F0A2CC50-08A7-42EF-82A4-1FCC2AED2533}" type="slidenum">
              <a:rPr lang="en-US" smtClean="0"/>
              <a:t>‹#›</a:t>
            </a:fld>
            <a:endParaRPr lang="en-US"/>
          </a:p>
        </p:txBody>
      </p:sp>
    </p:spTree>
    <p:extLst>
      <p:ext uri="{BB962C8B-B14F-4D97-AF65-F5344CB8AC3E}">
        <p14:creationId xmlns:p14="http://schemas.microsoft.com/office/powerpoint/2010/main" val="30850220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435367-CB53-49C4-9B94-54265D1D8A73}"/>
              </a:ext>
            </a:extLst>
          </p:cNvPr>
          <p:cNvSpPr>
            <a:spLocks noGrp="1"/>
          </p:cNvSpPr>
          <p:nvPr>
            <p:ph type="dt" sz="half" idx="10"/>
          </p:nvPr>
        </p:nvSpPr>
        <p:spPr/>
        <p:txBody>
          <a:bodyPr/>
          <a:lstStyle/>
          <a:p>
            <a:fld id="{A11FE115-478A-4AE4-8F82-3ABDC4CC00A8}" type="datetimeFigureOut">
              <a:rPr lang="en-US" smtClean="0"/>
              <a:t>2/5/2023</a:t>
            </a:fld>
            <a:endParaRPr lang="en-US"/>
          </a:p>
        </p:txBody>
      </p:sp>
      <p:sp>
        <p:nvSpPr>
          <p:cNvPr id="3" name="Footer Placeholder 2">
            <a:extLst>
              <a:ext uri="{FF2B5EF4-FFF2-40B4-BE49-F238E27FC236}">
                <a16:creationId xmlns:a16="http://schemas.microsoft.com/office/drawing/2014/main" id="{46D99EE5-2256-4DB2-AC94-16D9E3A1C8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0CF3BBD-8D3D-4A03-B314-A1FD96A5599D}"/>
              </a:ext>
            </a:extLst>
          </p:cNvPr>
          <p:cNvSpPr>
            <a:spLocks noGrp="1"/>
          </p:cNvSpPr>
          <p:nvPr>
            <p:ph type="sldNum" sz="quarter" idx="12"/>
          </p:nvPr>
        </p:nvSpPr>
        <p:spPr/>
        <p:txBody>
          <a:bodyPr/>
          <a:lstStyle/>
          <a:p>
            <a:fld id="{F0A2CC50-08A7-42EF-82A4-1FCC2AED2533}" type="slidenum">
              <a:rPr lang="en-US" smtClean="0"/>
              <a:t>‹#›</a:t>
            </a:fld>
            <a:endParaRPr lang="en-US"/>
          </a:p>
        </p:txBody>
      </p:sp>
    </p:spTree>
    <p:extLst>
      <p:ext uri="{BB962C8B-B14F-4D97-AF65-F5344CB8AC3E}">
        <p14:creationId xmlns:p14="http://schemas.microsoft.com/office/powerpoint/2010/main" val="1368741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1CA27-5569-42E5-A0EE-5E9EA69BDD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7791F8-0051-4DB4-9CFA-D97E02082C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87A2AF-DCD6-4470-A206-046E388CE8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0FC9B2-6B6E-4312-9C71-515A56CCD5BE}"/>
              </a:ext>
            </a:extLst>
          </p:cNvPr>
          <p:cNvSpPr>
            <a:spLocks noGrp="1"/>
          </p:cNvSpPr>
          <p:nvPr>
            <p:ph type="dt" sz="half" idx="10"/>
          </p:nvPr>
        </p:nvSpPr>
        <p:spPr/>
        <p:txBody>
          <a:bodyPr/>
          <a:lstStyle/>
          <a:p>
            <a:fld id="{A11FE115-478A-4AE4-8F82-3ABDC4CC00A8}" type="datetimeFigureOut">
              <a:rPr lang="en-US" smtClean="0"/>
              <a:t>2/5/2023</a:t>
            </a:fld>
            <a:endParaRPr lang="en-US"/>
          </a:p>
        </p:txBody>
      </p:sp>
      <p:sp>
        <p:nvSpPr>
          <p:cNvPr id="6" name="Footer Placeholder 5">
            <a:extLst>
              <a:ext uri="{FF2B5EF4-FFF2-40B4-BE49-F238E27FC236}">
                <a16:creationId xmlns:a16="http://schemas.microsoft.com/office/drawing/2014/main" id="{535485CB-E970-4AFE-A57A-22F1EDDE0E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6323A9-B947-46AC-A5D5-590179585AB8}"/>
              </a:ext>
            </a:extLst>
          </p:cNvPr>
          <p:cNvSpPr>
            <a:spLocks noGrp="1"/>
          </p:cNvSpPr>
          <p:nvPr>
            <p:ph type="sldNum" sz="quarter" idx="12"/>
          </p:nvPr>
        </p:nvSpPr>
        <p:spPr/>
        <p:txBody>
          <a:bodyPr/>
          <a:lstStyle/>
          <a:p>
            <a:fld id="{F0A2CC50-08A7-42EF-82A4-1FCC2AED2533}" type="slidenum">
              <a:rPr lang="en-US" smtClean="0"/>
              <a:t>‹#›</a:t>
            </a:fld>
            <a:endParaRPr lang="en-US"/>
          </a:p>
        </p:txBody>
      </p:sp>
    </p:spTree>
    <p:extLst>
      <p:ext uri="{BB962C8B-B14F-4D97-AF65-F5344CB8AC3E}">
        <p14:creationId xmlns:p14="http://schemas.microsoft.com/office/powerpoint/2010/main" val="4049653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EEC7B-C79E-62F6-682D-B9A8BCCDAF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CD2AFD-FE86-6104-AC9D-3CBD889E785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0EB5FB-AF93-961D-12FA-17AD60C3688B}"/>
              </a:ext>
            </a:extLst>
          </p:cNvPr>
          <p:cNvSpPr>
            <a:spLocks noGrp="1"/>
          </p:cNvSpPr>
          <p:nvPr>
            <p:ph type="dt" sz="half" idx="10"/>
          </p:nvPr>
        </p:nvSpPr>
        <p:spPr/>
        <p:txBody>
          <a:bodyPr/>
          <a:lstStyle/>
          <a:p>
            <a:fld id="{59D319FF-2D64-4327-831C-910F3E942DA0}" type="datetimeFigureOut">
              <a:rPr lang="en-US" smtClean="0"/>
              <a:t>2/5/2023</a:t>
            </a:fld>
            <a:endParaRPr lang="en-US"/>
          </a:p>
        </p:txBody>
      </p:sp>
      <p:sp>
        <p:nvSpPr>
          <p:cNvPr id="5" name="Footer Placeholder 4">
            <a:extLst>
              <a:ext uri="{FF2B5EF4-FFF2-40B4-BE49-F238E27FC236}">
                <a16:creationId xmlns:a16="http://schemas.microsoft.com/office/drawing/2014/main" id="{312B61E7-56AE-4BAA-1320-5762423EFD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F6C2E8-3140-AA24-53F9-BFFEFA7DF2E8}"/>
              </a:ext>
            </a:extLst>
          </p:cNvPr>
          <p:cNvSpPr>
            <a:spLocks noGrp="1"/>
          </p:cNvSpPr>
          <p:nvPr>
            <p:ph type="sldNum" sz="quarter" idx="12"/>
          </p:nvPr>
        </p:nvSpPr>
        <p:spPr/>
        <p:txBody>
          <a:bodyPr/>
          <a:lstStyle/>
          <a:p>
            <a:fld id="{B0D60477-BEF6-4AD5-A03C-A859BFBE00D1}" type="slidenum">
              <a:rPr lang="en-US" smtClean="0"/>
              <a:t>‹#›</a:t>
            </a:fld>
            <a:endParaRPr lang="en-US"/>
          </a:p>
        </p:txBody>
      </p:sp>
    </p:spTree>
    <p:extLst>
      <p:ext uri="{BB962C8B-B14F-4D97-AF65-F5344CB8AC3E}">
        <p14:creationId xmlns:p14="http://schemas.microsoft.com/office/powerpoint/2010/main" val="25996038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0242A-9310-4957-BEA6-FB782F1584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E4C112-34C9-4230-B011-6C588F82C1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8D213F-1F90-409F-85A2-980EFDC5E3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E5C513-7DB4-44AC-A2A3-79FF87AD2030}"/>
              </a:ext>
            </a:extLst>
          </p:cNvPr>
          <p:cNvSpPr>
            <a:spLocks noGrp="1"/>
          </p:cNvSpPr>
          <p:nvPr>
            <p:ph type="dt" sz="half" idx="10"/>
          </p:nvPr>
        </p:nvSpPr>
        <p:spPr/>
        <p:txBody>
          <a:bodyPr/>
          <a:lstStyle/>
          <a:p>
            <a:fld id="{A11FE115-478A-4AE4-8F82-3ABDC4CC00A8}" type="datetimeFigureOut">
              <a:rPr lang="en-US" smtClean="0"/>
              <a:t>2/5/2023</a:t>
            </a:fld>
            <a:endParaRPr lang="en-US"/>
          </a:p>
        </p:txBody>
      </p:sp>
      <p:sp>
        <p:nvSpPr>
          <p:cNvPr id="6" name="Footer Placeholder 5">
            <a:extLst>
              <a:ext uri="{FF2B5EF4-FFF2-40B4-BE49-F238E27FC236}">
                <a16:creationId xmlns:a16="http://schemas.microsoft.com/office/drawing/2014/main" id="{AACFAF15-07C1-4C52-A851-7A28383890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CADE93-FB2E-47EE-8711-E16043FCB111}"/>
              </a:ext>
            </a:extLst>
          </p:cNvPr>
          <p:cNvSpPr>
            <a:spLocks noGrp="1"/>
          </p:cNvSpPr>
          <p:nvPr>
            <p:ph type="sldNum" sz="quarter" idx="12"/>
          </p:nvPr>
        </p:nvSpPr>
        <p:spPr/>
        <p:txBody>
          <a:bodyPr/>
          <a:lstStyle/>
          <a:p>
            <a:fld id="{F0A2CC50-08A7-42EF-82A4-1FCC2AED2533}" type="slidenum">
              <a:rPr lang="en-US" smtClean="0"/>
              <a:t>‹#›</a:t>
            </a:fld>
            <a:endParaRPr lang="en-US"/>
          </a:p>
        </p:txBody>
      </p:sp>
    </p:spTree>
    <p:extLst>
      <p:ext uri="{BB962C8B-B14F-4D97-AF65-F5344CB8AC3E}">
        <p14:creationId xmlns:p14="http://schemas.microsoft.com/office/powerpoint/2010/main" val="31053873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5705D-9C1D-47D7-AF82-0E3D71B414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105847-1401-46B9-ACD0-EE7AE2AB5C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DE4A92-1661-4495-8E3A-6FAF1FFC26F6}"/>
              </a:ext>
            </a:extLst>
          </p:cNvPr>
          <p:cNvSpPr>
            <a:spLocks noGrp="1"/>
          </p:cNvSpPr>
          <p:nvPr>
            <p:ph type="dt" sz="half" idx="10"/>
          </p:nvPr>
        </p:nvSpPr>
        <p:spPr/>
        <p:txBody>
          <a:bodyPr/>
          <a:lstStyle/>
          <a:p>
            <a:fld id="{A11FE115-478A-4AE4-8F82-3ABDC4CC00A8}" type="datetimeFigureOut">
              <a:rPr lang="en-US" smtClean="0"/>
              <a:t>2/5/2023</a:t>
            </a:fld>
            <a:endParaRPr lang="en-US"/>
          </a:p>
        </p:txBody>
      </p:sp>
      <p:sp>
        <p:nvSpPr>
          <p:cNvPr id="5" name="Footer Placeholder 4">
            <a:extLst>
              <a:ext uri="{FF2B5EF4-FFF2-40B4-BE49-F238E27FC236}">
                <a16:creationId xmlns:a16="http://schemas.microsoft.com/office/drawing/2014/main" id="{7654E815-ABA2-4C36-918B-2B509F2AF2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F0EBD0-35CE-494E-A6A1-812C5C42604B}"/>
              </a:ext>
            </a:extLst>
          </p:cNvPr>
          <p:cNvSpPr>
            <a:spLocks noGrp="1"/>
          </p:cNvSpPr>
          <p:nvPr>
            <p:ph type="sldNum" sz="quarter" idx="12"/>
          </p:nvPr>
        </p:nvSpPr>
        <p:spPr/>
        <p:txBody>
          <a:bodyPr/>
          <a:lstStyle/>
          <a:p>
            <a:fld id="{F0A2CC50-08A7-42EF-82A4-1FCC2AED2533}" type="slidenum">
              <a:rPr lang="en-US" smtClean="0"/>
              <a:t>‹#›</a:t>
            </a:fld>
            <a:endParaRPr lang="en-US"/>
          </a:p>
        </p:txBody>
      </p:sp>
    </p:spTree>
    <p:extLst>
      <p:ext uri="{BB962C8B-B14F-4D97-AF65-F5344CB8AC3E}">
        <p14:creationId xmlns:p14="http://schemas.microsoft.com/office/powerpoint/2010/main" val="34994295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21A9FB-5D7E-493D-B509-972EED45A0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D9BB16-5BFC-4B6D-9FFA-00B5D39448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C48403-CDC6-4496-8C27-43826B397131}"/>
              </a:ext>
            </a:extLst>
          </p:cNvPr>
          <p:cNvSpPr>
            <a:spLocks noGrp="1"/>
          </p:cNvSpPr>
          <p:nvPr>
            <p:ph type="dt" sz="half" idx="10"/>
          </p:nvPr>
        </p:nvSpPr>
        <p:spPr/>
        <p:txBody>
          <a:bodyPr/>
          <a:lstStyle/>
          <a:p>
            <a:fld id="{A11FE115-478A-4AE4-8F82-3ABDC4CC00A8}" type="datetimeFigureOut">
              <a:rPr lang="en-US" smtClean="0"/>
              <a:t>2/5/2023</a:t>
            </a:fld>
            <a:endParaRPr lang="en-US"/>
          </a:p>
        </p:txBody>
      </p:sp>
      <p:sp>
        <p:nvSpPr>
          <p:cNvPr id="5" name="Footer Placeholder 4">
            <a:extLst>
              <a:ext uri="{FF2B5EF4-FFF2-40B4-BE49-F238E27FC236}">
                <a16:creationId xmlns:a16="http://schemas.microsoft.com/office/drawing/2014/main" id="{8173D35B-F558-4C85-BD08-DB8FB4CF67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0960FD-CB7F-4599-A2F5-04D6B7DCFD6A}"/>
              </a:ext>
            </a:extLst>
          </p:cNvPr>
          <p:cNvSpPr>
            <a:spLocks noGrp="1"/>
          </p:cNvSpPr>
          <p:nvPr>
            <p:ph type="sldNum" sz="quarter" idx="12"/>
          </p:nvPr>
        </p:nvSpPr>
        <p:spPr/>
        <p:txBody>
          <a:bodyPr/>
          <a:lstStyle/>
          <a:p>
            <a:fld id="{F0A2CC50-08A7-42EF-82A4-1FCC2AED2533}" type="slidenum">
              <a:rPr lang="en-US" smtClean="0"/>
              <a:t>‹#›</a:t>
            </a:fld>
            <a:endParaRPr lang="en-US"/>
          </a:p>
        </p:txBody>
      </p:sp>
    </p:spTree>
    <p:extLst>
      <p:ext uri="{BB962C8B-B14F-4D97-AF65-F5344CB8AC3E}">
        <p14:creationId xmlns:p14="http://schemas.microsoft.com/office/powerpoint/2010/main" val="29378024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0" name="Google Shape;10;p2"/>
          <p:cNvPicPr preferRelativeResize="0"/>
          <p:nvPr/>
        </p:nvPicPr>
        <p:blipFill rotWithShape="1">
          <a:blip r:embed="rId3">
            <a:alphaModFix amt="38000"/>
          </a:blip>
          <a:srcRect l="30045" t="39098" b="42068"/>
          <a:stretch/>
        </p:blipFill>
        <p:spPr>
          <a:xfrm>
            <a:off x="-58400" y="1"/>
            <a:ext cx="7221200" cy="6858001"/>
          </a:xfrm>
          <a:prstGeom prst="rect">
            <a:avLst/>
          </a:prstGeom>
          <a:noFill/>
          <a:ln>
            <a:noFill/>
          </a:ln>
        </p:spPr>
      </p:pic>
      <p:sp>
        <p:nvSpPr>
          <p:cNvPr id="11" name="Google Shape;11;p2"/>
          <p:cNvSpPr txBox="1">
            <a:spLocks noGrp="1"/>
          </p:cNvSpPr>
          <p:nvPr>
            <p:ph type="ctrTitle"/>
          </p:nvPr>
        </p:nvSpPr>
        <p:spPr>
          <a:xfrm>
            <a:off x="950800" y="1505967"/>
            <a:ext cx="7490400" cy="2971600"/>
          </a:xfrm>
          <a:prstGeom prst="rect">
            <a:avLst/>
          </a:prstGeom>
        </p:spPr>
        <p:txBody>
          <a:bodyPr spcFirstLastPara="1" wrap="square" lIns="91425" tIns="91425" rIns="91425" bIns="91425" anchor="ctr" anchorCtr="0">
            <a:noAutofit/>
          </a:bodyPr>
          <a:lstStyle>
            <a:lvl1pPr lvl="0" algn="l">
              <a:spcBef>
                <a:spcPts val="0"/>
              </a:spcBef>
              <a:spcAft>
                <a:spcPts val="0"/>
              </a:spcAft>
              <a:buSzPts val="5200"/>
              <a:buNone/>
              <a:defRPr sz="5600">
                <a:latin typeface="Playfair Display Medium"/>
                <a:ea typeface="Playfair Display Medium"/>
                <a:cs typeface="Playfair Display Medium"/>
                <a:sym typeface="Playfair Display Medium"/>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2" name="Google Shape;12;p2"/>
          <p:cNvSpPr txBox="1">
            <a:spLocks noGrp="1"/>
          </p:cNvSpPr>
          <p:nvPr>
            <p:ph type="subTitle" idx="1"/>
          </p:nvPr>
        </p:nvSpPr>
        <p:spPr>
          <a:xfrm>
            <a:off x="950800" y="4717633"/>
            <a:ext cx="7221200" cy="634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solidFill>
                  <a:schemeClr val="accen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pic>
        <p:nvPicPr>
          <p:cNvPr id="13" name="Google Shape;13;p2"/>
          <p:cNvPicPr preferRelativeResize="0"/>
          <p:nvPr/>
        </p:nvPicPr>
        <p:blipFill>
          <a:blip r:embed="rId4">
            <a:alphaModFix amt="29000"/>
          </a:blip>
          <a:stretch>
            <a:fillRect/>
          </a:stretch>
        </p:blipFill>
        <p:spPr>
          <a:xfrm>
            <a:off x="7522933" y="0"/>
            <a:ext cx="4546600" cy="6858000"/>
          </a:xfrm>
          <a:prstGeom prst="rect">
            <a:avLst/>
          </a:prstGeom>
          <a:noFill/>
          <a:ln>
            <a:noFill/>
          </a:ln>
        </p:spPr>
      </p:pic>
      <p:pic>
        <p:nvPicPr>
          <p:cNvPr id="14" name="Google Shape;14;p2"/>
          <p:cNvPicPr preferRelativeResize="0"/>
          <p:nvPr/>
        </p:nvPicPr>
        <p:blipFill>
          <a:blip r:embed="rId5">
            <a:alphaModFix amt="55000"/>
          </a:blip>
          <a:stretch>
            <a:fillRect/>
          </a:stretch>
        </p:blipFill>
        <p:spPr>
          <a:xfrm>
            <a:off x="7556291" y="5555734"/>
            <a:ext cx="4193453" cy="1382533"/>
          </a:xfrm>
          <a:prstGeom prst="rect">
            <a:avLst/>
          </a:prstGeom>
          <a:noFill/>
          <a:ln>
            <a:noFill/>
          </a:ln>
        </p:spPr>
      </p:pic>
      <p:grpSp>
        <p:nvGrpSpPr>
          <p:cNvPr id="15" name="Google Shape;15;p2"/>
          <p:cNvGrpSpPr/>
          <p:nvPr/>
        </p:nvGrpSpPr>
        <p:grpSpPr>
          <a:xfrm>
            <a:off x="9998200" y="-49866"/>
            <a:ext cx="1491899" cy="6537031"/>
            <a:chOff x="7498650" y="-37400"/>
            <a:chExt cx="1118924" cy="4902773"/>
          </a:xfrm>
        </p:grpSpPr>
        <p:pic>
          <p:nvPicPr>
            <p:cNvPr id="16" name="Google Shape;16;p2"/>
            <p:cNvPicPr preferRelativeResize="0"/>
            <p:nvPr/>
          </p:nvPicPr>
          <p:blipFill>
            <a:blip r:embed="rId6">
              <a:alphaModFix/>
            </a:blip>
            <a:stretch>
              <a:fillRect/>
            </a:stretch>
          </p:blipFill>
          <p:spPr>
            <a:xfrm>
              <a:off x="7796460" y="-37400"/>
              <a:ext cx="589048" cy="2077913"/>
            </a:xfrm>
            <a:prstGeom prst="rect">
              <a:avLst/>
            </a:prstGeom>
            <a:noFill/>
            <a:ln>
              <a:noFill/>
            </a:ln>
          </p:spPr>
        </p:pic>
        <p:pic>
          <p:nvPicPr>
            <p:cNvPr id="17" name="Google Shape;17;p2"/>
            <p:cNvPicPr preferRelativeResize="0"/>
            <p:nvPr/>
          </p:nvPicPr>
          <p:blipFill rotWithShape="1">
            <a:blip r:embed="rId7">
              <a:alphaModFix amt="80000"/>
            </a:blip>
            <a:srcRect/>
            <a:stretch/>
          </p:blipFill>
          <p:spPr>
            <a:xfrm>
              <a:off x="7498650" y="1590400"/>
              <a:ext cx="1118924" cy="3274973"/>
            </a:xfrm>
            <a:prstGeom prst="rect">
              <a:avLst/>
            </a:prstGeom>
            <a:noFill/>
            <a:ln>
              <a:noFill/>
            </a:ln>
          </p:spPr>
        </p:pic>
        <p:sp>
          <p:nvSpPr>
            <p:cNvPr id="18" name="Google Shape;18;p2"/>
            <p:cNvSpPr/>
            <p:nvPr/>
          </p:nvSpPr>
          <p:spPr>
            <a:xfrm rot="-5400000">
              <a:off x="7613214" y="973676"/>
              <a:ext cx="1076700" cy="562800"/>
            </a:xfrm>
            <a:prstGeom prst="ellipse">
              <a:avLst/>
            </a:prstGeom>
            <a:gradFill>
              <a:gsLst>
                <a:gs pos="0">
                  <a:srgbClr val="C79756">
                    <a:alpha val="40000"/>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9" name="Google Shape;19;p2"/>
            <p:cNvPicPr preferRelativeResize="0"/>
            <p:nvPr/>
          </p:nvPicPr>
          <p:blipFill rotWithShape="1">
            <a:blip r:embed="rId8">
              <a:alphaModFix amt="65000"/>
            </a:blip>
            <a:srcRect l="38165" t="28683" r="32774" b="20862"/>
            <a:stretch/>
          </p:blipFill>
          <p:spPr>
            <a:xfrm>
              <a:off x="8031482" y="1063059"/>
              <a:ext cx="225949" cy="600986"/>
            </a:xfrm>
            <a:prstGeom prst="rect">
              <a:avLst/>
            </a:prstGeom>
            <a:noFill/>
            <a:ln>
              <a:noFill/>
            </a:ln>
          </p:spPr>
        </p:pic>
        <p:sp>
          <p:nvSpPr>
            <p:cNvPr id="20" name="Google Shape;20;p2"/>
            <p:cNvSpPr/>
            <p:nvPr/>
          </p:nvSpPr>
          <p:spPr>
            <a:xfrm rot="-5400000">
              <a:off x="7761800" y="1384025"/>
              <a:ext cx="765300" cy="673500"/>
            </a:xfrm>
            <a:prstGeom prst="ellipse">
              <a:avLst/>
            </a:prstGeom>
            <a:gradFill>
              <a:gsLst>
                <a:gs pos="0">
                  <a:srgbClr val="AB7538">
                    <a:alpha val="43529"/>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 name="Google Shape;21;p2"/>
          <p:cNvGrpSpPr/>
          <p:nvPr/>
        </p:nvGrpSpPr>
        <p:grpSpPr>
          <a:xfrm>
            <a:off x="8686667" y="2271491"/>
            <a:ext cx="1562100" cy="4069440"/>
            <a:chOff x="6515000" y="1703618"/>
            <a:chExt cx="1171575" cy="3052080"/>
          </a:xfrm>
        </p:grpSpPr>
        <p:pic>
          <p:nvPicPr>
            <p:cNvPr id="22" name="Google Shape;22;p2"/>
            <p:cNvPicPr preferRelativeResize="0"/>
            <p:nvPr/>
          </p:nvPicPr>
          <p:blipFill>
            <a:blip r:embed="rId6">
              <a:alphaModFix/>
            </a:blip>
            <a:stretch>
              <a:fillRect/>
            </a:stretch>
          </p:blipFill>
          <p:spPr>
            <a:xfrm flipH="1">
              <a:off x="6847574" y="1703618"/>
              <a:ext cx="589071" cy="2077996"/>
            </a:xfrm>
            <a:prstGeom prst="rect">
              <a:avLst/>
            </a:prstGeom>
            <a:noFill/>
            <a:ln>
              <a:noFill/>
            </a:ln>
          </p:spPr>
        </p:pic>
        <p:pic>
          <p:nvPicPr>
            <p:cNvPr id="23" name="Google Shape;23;p2"/>
            <p:cNvPicPr preferRelativeResize="0"/>
            <p:nvPr/>
          </p:nvPicPr>
          <p:blipFill rotWithShape="1">
            <a:blip r:embed="rId9">
              <a:alphaModFix amt="88000"/>
            </a:blip>
            <a:srcRect t="3712" b="3703"/>
            <a:stretch/>
          </p:blipFill>
          <p:spPr>
            <a:xfrm>
              <a:off x="6515000" y="2872750"/>
              <a:ext cx="1171575" cy="1882949"/>
            </a:xfrm>
            <a:prstGeom prst="rect">
              <a:avLst/>
            </a:prstGeom>
            <a:noFill/>
            <a:ln>
              <a:noFill/>
            </a:ln>
          </p:spPr>
        </p:pic>
        <p:grpSp>
          <p:nvGrpSpPr>
            <p:cNvPr id="24" name="Google Shape;24;p2"/>
            <p:cNvGrpSpPr/>
            <p:nvPr/>
          </p:nvGrpSpPr>
          <p:grpSpPr>
            <a:xfrm>
              <a:off x="6890726" y="2123731"/>
              <a:ext cx="562833" cy="1076724"/>
              <a:chOff x="8137475" y="1050125"/>
              <a:chExt cx="517500" cy="990000"/>
            </a:xfrm>
          </p:grpSpPr>
          <p:sp>
            <p:nvSpPr>
              <p:cNvPr id="25" name="Google Shape;25;p2"/>
              <p:cNvSpPr/>
              <p:nvPr/>
            </p:nvSpPr>
            <p:spPr>
              <a:xfrm rot="-5400000">
                <a:off x="7901225" y="1286375"/>
                <a:ext cx="990000" cy="517500"/>
              </a:xfrm>
              <a:prstGeom prst="ellipse">
                <a:avLst/>
              </a:prstGeom>
              <a:gradFill>
                <a:gsLst>
                  <a:gs pos="0">
                    <a:srgbClr val="C79756">
                      <a:alpha val="40000"/>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26" name="Google Shape;26;p2"/>
              <p:cNvPicPr preferRelativeResize="0"/>
              <p:nvPr/>
            </p:nvPicPr>
            <p:blipFill rotWithShape="1">
              <a:blip r:embed="rId8">
                <a:alphaModFix amt="67000"/>
              </a:blip>
              <a:srcRect l="38165" t="28683" r="32774" b="20862"/>
              <a:stretch/>
            </p:blipFill>
            <p:spPr>
              <a:xfrm>
                <a:off x="8285800" y="1368585"/>
                <a:ext cx="207750" cy="552581"/>
              </a:xfrm>
              <a:prstGeom prst="rect">
                <a:avLst/>
              </a:prstGeom>
              <a:noFill/>
              <a:ln>
                <a:noFill/>
              </a:ln>
            </p:spPr>
          </p:pic>
        </p:grpSp>
        <p:sp>
          <p:nvSpPr>
            <p:cNvPr id="27" name="Google Shape;27;p2"/>
            <p:cNvSpPr/>
            <p:nvPr/>
          </p:nvSpPr>
          <p:spPr>
            <a:xfrm rot="-5400000">
              <a:off x="6789488" y="2776125"/>
              <a:ext cx="765300" cy="673500"/>
            </a:xfrm>
            <a:prstGeom prst="ellipse">
              <a:avLst/>
            </a:prstGeom>
            <a:gradFill>
              <a:gsLst>
                <a:gs pos="0">
                  <a:srgbClr val="AB7538">
                    <a:alpha val="43529"/>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8" name="Google Shape;28;p2"/>
          <p:cNvPicPr preferRelativeResize="0"/>
          <p:nvPr/>
        </p:nvPicPr>
        <p:blipFill>
          <a:blip r:embed="rId10">
            <a:alphaModFix amt="70000"/>
          </a:blip>
          <a:stretch>
            <a:fillRect/>
          </a:stretch>
        </p:blipFill>
        <p:spPr>
          <a:xfrm>
            <a:off x="9457534" y="719200"/>
            <a:ext cx="677433" cy="1382533"/>
          </a:xfrm>
          <a:prstGeom prst="rect">
            <a:avLst/>
          </a:prstGeom>
          <a:noFill/>
          <a:ln>
            <a:noFill/>
          </a:ln>
        </p:spPr>
      </p:pic>
      <p:grpSp>
        <p:nvGrpSpPr>
          <p:cNvPr id="29" name="Google Shape;29;p2"/>
          <p:cNvGrpSpPr/>
          <p:nvPr/>
        </p:nvGrpSpPr>
        <p:grpSpPr>
          <a:xfrm>
            <a:off x="9628017" y="3162015"/>
            <a:ext cx="1142368" cy="3396885"/>
            <a:chOff x="7221013" y="2371511"/>
            <a:chExt cx="856776" cy="2547664"/>
          </a:xfrm>
        </p:grpSpPr>
        <p:pic>
          <p:nvPicPr>
            <p:cNvPr id="30" name="Google Shape;30;p2"/>
            <p:cNvPicPr preferRelativeResize="0"/>
            <p:nvPr/>
          </p:nvPicPr>
          <p:blipFill>
            <a:blip r:embed="rId3">
              <a:alphaModFix/>
            </a:blip>
            <a:stretch>
              <a:fillRect/>
            </a:stretch>
          </p:blipFill>
          <p:spPr>
            <a:xfrm>
              <a:off x="7348905" y="2371511"/>
              <a:ext cx="648701" cy="2288383"/>
            </a:xfrm>
            <a:prstGeom prst="rect">
              <a:avLst/>
            </a:prstGeom>
            <a:noFill/>
            <a:ln>
              <a:noFill/>
            </a:ln>
          </p:spPr>
        </p:pic>
        <p:sp>
          <p:nvSpPr>
            <p:cNvPr id="31" name="Google Shape;31;p2"/>
            <p:cNvSpPr/>
            <p:nvPr/>
          </p:nvSpPr>
          <p:spPr>
            <a:xfrm rot="-5400000">
              <a:off x="7161564" y="3247210"/>
              <a:ext cx="925200" cy="483600"/>
            </a:xfrm>
            <a:prstGeom prst="ellipse">
              <a:avLst/>
            </a:prstGeom>
            <a:gradFill>
              <a:gsLst>
                <a:gs pos="0">
                  <a:srgbClr val="C79756">
                    <a:alpha val="40000"/>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32" name="Google Shape;32;p2"/>
            <p:cNvPicPr preferRelativeResize="0"/>
            <p:nvPr/>
          </p:nvPicPr>
          <p:blipFill>
            <a:blip r:embed="rId11">
              <a:alphaModFix amt="87000"/>
            </a:blip>
            <a:stretch>
              <a:fillRect/>
            </a:stretch>
          </p:blipFill>
          <p:spPr>
            <a:xfrm>
              <a:off x="7221013" y="3622975"/>
              <a:ext cx="856776" cy="1296199"/>
            </a:xfrm>
            <a:prstGeom prst="rect">
              <a:avLst/>
            </a:prstGeom>
            <a:noFill/>
            <a:ln>
              <a:noFill/>
            </a:ln>
          </p:spPr>
        </p:pic>
        <p:pic>
          <p:nvPicPr>
            <p:cNvPr id="33" name="Google Shape;33;p2"/>
            <p:cNvPicPr preferRelativeResize="0"/>
            <p:nvPr/>
          </p:nvPicPr>
          <p:blipFill rotWithShape="1">
            <a:blip r:embed="rId12">
              <a:alphaModFix amt="65000"/>
            </a:blip>
            <a:srcRect b="10514"/>
            <a:stretch/>
          </p:blipFill>
          <p:spPr>
            <a:xfrm>
              <a:off x="7491011" y="3228883"/>
              <a:ext cx="316782" cy="704127"/>
            </a:xfrm>
            <a:prstGeom prst="rect">
              <a:avLst/>
            </a:prstGeom>
            <a:noFill/>
            <a:ln>
              <a:noFill/>
            </a:ln>
          </p:spPr>
        </p:pic>
        <p:sp>
          <p:nvSpPr>
            <p:cNvPr id="34" name="Google Shape;34;p2"/>
            <p:cNvSpPr/>
            <p:nvPr/>
          </p:nvSpPr>
          <p:spPr>
            <a:xfrm rot="-5400000">
              <a:off x="7311300" y="3578512"/>
              <a:ext cx="625800" cy="550800"/>
            </a:xfrm>
            <a:prstGeom prst="ellipse">
              <a:avLst/>
            </a:prstGeom>
            <a:gradFill>
              <a:gsLst>
                <a:gs pos="0">
                  <a:srgbClr val="AB7538">
                    <a:alpha val="43529"/>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998851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5"/>
        <p:cNvGrpSpPr/>
        <p:nvPr/>
      </p:nvGrpSpPr>
      <p:grpSpPr>
        <a:xfrm>
          <a:off x="0" y="0"/>
          <a:ext cx="0" cy="0"/>
          <a:chOff x="0" y="0"/>
          <a:chExt cx="0" cy="0"/>
        </a:xfrm>
      </p:grpSpPr>
      <p:pic>
        <p:nvPicPr>
          <p:cNvPr id="36" name="Google Shape;36;p3"/>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37" name="Google Shape;37;p3"/>
          <p:cNvPicPr preferRelativeResize="0"/>
          <p:nvPr/>
        </p:nvPicPr>
        <p:blipFill rotWithShape="1">
          <a:blip r:embed="rId3">
            <a:alphaModFix amt="48000"/>
          </a:blip>
          <a:srcRect l="14081" t="53289" r="22458" b="27878"/>
          <a:stretch/>
        </p:blipFill>
        <p:spPr>
          <a:xfrm rot="10800000" flipH="1">
            <a:off x="0" y="1"/>
            <a:ext cx="6550867" cy="6858001"/>
          </a:xfrm>
          <a:prstGeom prst="rect">
            <a:avLst/>
          </a:prstGeom>
          <a:noFill/>
          <a:ln>
            <a:noFill/>
          </a:ln>
        </p:spPr>
      </p:pic>
      <p:sp>
        <p:nvSpPr>
          <p:cNvPr id="38" name="Google Shape;38;p3"/>
          <p:cNvSpPr txBox="1">
            <a:spLocks noGrp="1"/>
          </p:cNvSpPr>
          <p:nvPr>
            <p:ph type="title"/>
          </p:nvPr>
        </p:nvSpPr>
        <p:spPr>
          <a:xfrm>
            <a:off x="960000" y="3085400"/>
            <a:ext cx="5450800" cy="112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6667">
                <a:solidFill>
                  <a:schemeClr val="lt2"/>
                </a:solidFill>
              </a:defRPr>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39" name="Google Shape;39;p3"/>
          <p:cNvSpPr txBox="1">
            <a:spLocks noGrp="1"/>
          </p:cNvSpPr>
          <p:nvPr>
            <p:ph type="title" idx="2" hasCustomPrompt="1"/>
          </p:nvPr>
        </p:nvSpPr>
        <p:spPr>
          <a:xfrm>
            <a:off x="960000" y="2029700"/>
            <a:ext cx="1669200" cy="1055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0" name="Google Shape;40;p3"/>
          <p:cNvSpPr txBox="1">
            <a:spLocks noGrp="1"/>
          </p:cNvSpPr>
          <p:nvPr>
            <p:ph type="subTitle" idx="1"/>
          </p:nvPr>
        </p:nvSpPr>
        <p:spPr>
          <a:xfrm>
            <a:off x="960000" y="4207800"/>
            <a:ext cx="5450800" cy="68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pic>
        <p:nvPicPr>
          <p:cNvPr id="41" name="Google Shape;41;p3"/>
          <p:cNvPicPr preferRelativeResize="0"/>
          <p:nvPr/>
        </p:nvPicPr>
        <p:blipFill>
          <a:blip r:embed="rId4">
            <a:alphaModFix amt="30000"/>
          </a:blip>
          <a:stretch>
            <a:fillRect/>
          </a:stretch>
        </p:blipFill>
        <p:spPr>
          <a:xfrm>
            <a:off x="6760167" y="-78600"/>
            <a:ext cx="4953000" cy="6858000"/>
          </a:xfrm>
          <a:prstGeom prst="rect">
            <a:avLst/>
          </a:prstGeom>
          <a:noFill/>
          <a:ln>
            <a:noFill/>
          </a:ln>
        </p:spPr>
      </p:pic>
      <p:pic>
        <p:nvPicPr>
          <p:cNvPr id="42" name="Google Shape;42;p3"/>
          <p:cNvPicPr preferRelativeResize="0"/>
          <p:nvPr/>
        </p:nvPicPr>
        <p:blipFill>
          <a:blip r:embed="rId5">
            <a:alphaModFix amt="55000"/>
          </a:blip>
          <a:stretch>
            <a:fillRect/>
          </a:stretch>
        </p:blipFill>
        <p:spPr>
          <a:xfrm>
            <a:off x="7291124" y="5135100"/>
            <a:ext cx="4193453" cy="1382533"/>
          </a:xfrm>
          <a:prstGeom prst="rect">
            <a:avLst/>
          </a:prstGeom>
          <a:noFill/>
          <a:ln>
            <a:noFill/>
          </a:ln>
        </p:spPr>
      </p:pic>
      <p:grpSp>
        <p:nvGrpSpPr>
          <p:cNvPr id="43" name="Google Shape;43;p3"/>
          <p:cNvGrpSpPr/>
          <p:nvPr/>
        </p:nvGrpSpPr>
        <p:grpSpPr>
          <a:xfrm>
            <a:off x="8539317" y="893478"/>
            <a:ext cx="1886235" cy="4913849"/>
            <a:chOff x="6515000" y="1703618"/>
            <a:chExt cx="1171575" cy="3052080"/>
          </a:xfrm>
        </p:grpSpPr>
        <p:pic>
          <p:nvPicPr>
            <p:cNvPr id="44" name="Google Shape;44;p3"/>
            <p:cNvPicPr preferRelativeResize="0"/>
            <p:nvPr/>
          </p:nvPicPr>
          <p:blipFill>
            <a:blip r:embed="rId6">
              <a:alphaModFix/>
            </a:blip>
            <a:stretch>
              <a:fillRect/>
            </a:stretch>
          </p:blipFill>
          <p:spPr>
            <a:xfrm flipH="1">
              <a:off x="6847574" y="1703618"/>
              <a:ext cx="589071" cy="2077996"/>
            </a:xfrm>
            <a:prstGeom prst="rect">
              <a:avLst/>
            </a:prstGeom>
            <a:noFill/>
            <a:ln>
              <a:noFill/>
            </a:ln>
          </p:spPr>
        </p:pic>
        <p:pic>
          <p:nvPicPr>
            <p:cNvPr id="45" name="Google Shape;45;p3"/>
            <p:cNvPicPr preferRelativeResize="0"/>
            <p:nvPr/>
          </p:nvPicPr>
          <p:blipFill rotWithShape="1">
            <a:blip r:embed="rId7">
              <a:alphaModFix amt="88000"/>
            </a:blip>
            <a:srcRect t="3712" b="3703"/>
            <a:stretch/>
          </p:blipFill>
          <p:spPr>
            <a:xfrm>
              <a:off x="6515000" y="2872750"/>
              <a:ext cx="1171575" cy="1882949"/>
            </a:xfrm>
            <a:prstGeom prst="rect">
              <a:avLst/>
            </a:prstGeom>
            <a:noFill/>
            <a:ln>
              <a:noFill/>
            </a:ln>
          </p:spPr>
        </p:pic>
        <p:grpSp>
          <p:nvGrpSpPr>
            <p:cNvPr id="46" name="Google Shape;46;p3"/>
            <p:cNvGrpSpPr/>
            <p:nvPr/>
          </p:nvGrpSpPr>
          <p:grpSpPr>
            <a:xfrm>
              <a:off x="6890726" y="2123731"/>
              <a:ext cx="562833" cy="1076724"/>
              <a:chOff x="8137475" y="1050125"/>
              <a:chExt cx="517500" cy="990000"/>
            </a:xfrm>
          </p:grpSpPr>
          <p:sp>
            <p:nvSpPr>
              <p:cNvPr id="47" name="Google Shape;47;p3"/>
              <p:cNvSpPr/>
              <p:nvPr/>
            </p:nvSpPr>
            <p:spPr>
              <a:xfrm rot="-5400000">
                <a:off x="7901225" y="1286375"/>
                <a:ext cx="990000" cy="517500"/>
              </a:xfrm>
              <a:prstGeom prst="ellipse">
                <a:avLst/>
              </a:prstGeom>
              <a:gradFill>
                <a:gsLst>
                  <a:gs pos="0">
                    <a:srgbClr val="C79756">
                      <a:alpha val="40000"/>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48" name="Google Shape;48;p3"/>
              <p:cNvPicPr preferRelativeResize="0"/>
              <p:nvPr/>
            </p:nvPicPr>
            <p:blipFill rotWithShape="1">
              <a:blip r:embed="rId8">
                <a:alphaModFix amt="67000"/>
              </a:blip>
              <a:srcRect l="38165" t="28683" r="32774" b="20862"/>
              <a:stretch/>
            </p:blipFill>
            <p:spPr>
              <a:xfrm>
                <a:off x="8285800" y="1368585"/>
                <a:ext cx="207750" cy="552581"/>
              </a:xfrm>
              <a:prstGeom prst="rect">
                <a:avLst/>
              </a:prstGeom>
              <a:noFill/>
              <a:ln>
                <a:noFill/>
              </a:ln>
            </p:spPr>
          </p:pic>
        </p:grpSp>
        <p:sp>
          <p:nvSpPr>
            <p:cNvPr id="49" name="Google Shape;49;p3"/>
            <p:cNvSpPr/>
            <p:nvPr/>
          </p:nvSpPr>
          <p:spPr>
            <a:xfrm rot="-5400000">
              <a:off x="6789488" y="2776125"/>
              <a:ext cx="765300" cy="673500"/>
            </a:xfrm>
            <a:prstGeom prst="ellipse">
              <a:avLst/>
            </a:prstGeom>
            <a:gradFill>
              <a:gsLst>
                <a:gs pos="0">
                  <a:srgbClr val="AB7538">
                    <a:alpha val="43529"/>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 name="Google Shape;50;p3"/>
          <p:cNvGrpSpPr/>
          <p:nvPr/>
        </p:nvGrpSpPr>
        <p:grpSpPr>
          <a:xfrm>
            <a:off x="9676000" y="1968784"/>
            <a:ext cx="1379409" cy="4101739"/>
            <a:chOff x="7221013" y="2371511"/>
            <a:chExt cx="856776" cy="2547664"/>
          </a:xfrm>
        </p:grpSpPr>
        <p:pic>
          <p:nvPicPr>
            <p:cNvPr id="51" name="Google Shape;51;p3"/>
            <p:cNvPicPr preferRelativeResize="0"/>
            <p:nvPr/>
          </p:nvPicPr>
          <p:blipFill>
            <a:blip r:embed="rId3">
              <a:alphaModFix/>
            </a:blip>
            <a:stretch>
              <a:fillRect/>
            </a:stretch>
          </p:blipFill>
          <p:spPr>
            <a:xfrm>
              <a:off x="7348905" y="2371511"/>
              <a:ext cx="648701" cy="2288383"/>
            </a:xfrm>
            <a:prstGeom prst="rect">
              <a:avLst/>
            </a:prstGeom>
            <a:noFill/>
            <a:ln>
              <a:noFill/>
            </a:ln>
          </p:spPr>
        </p:pic>
        <p:sp>
          <p:nvSpPr>
            <p:cNvPr id="52" name="Google Shape;52;p3"/>
            <p:cNvSpPr/>
            <p:nvPr/>
          </p:nvSpPr>
          <p:spPr>
            <a:xfrm rot="-5400000">
              <a:off x="7161564" y="3247210"/>
              <a:ext cx="925200" cy="483600"/>
            </a:xfrm>
            <a:prstGeom prst="ellipse">
              <a:avLst/>
            </a:prstGeom>
            <a:gradFill>
              <a:gsLst>
                <a:gs pos="0">
                  <a:srgbClr val="C79756">
                    <a:alpha val="40000"/>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53" name="Google Shape;53;p3"/>
            <p:cNvPicPr preferRelativeResize="0"/>
            <p:nvPr/>
          </p:nvPicPr>
          <p:blipFill>
            <a:blip r:embed="rId9">
              <a:alphaModFix amt="87000"/>
            </a:blip>
            <a:stretch>
              <a:fillRect/>
            </a:stretch>
          </p:blipFill>
          <p:spPr>
            <a:xfrm>
              <a:off x="7221013" y="3622975"/>
              <a:ext cx="856776" cy="1296199"/>
            </a:xfrm>
            <a:prstGeom prst="rect">
              <a:avLst/>
            </a:prstGeom>
            <a:noFill/>
            <a:ln>
              <a:noFill/>
            </a:ln>
          </p:spPr>
        </p:pic>
        <p:pic>
          <p:nvPicPr>
            <p:cNvPr id="54" name="Google Shape;54;p3"/>
            <p:cNvPicPr preferRelativeResize="0"/>
            <p:nvPr/>
          </p:nvPicPr>
          <p:blipFill rotWithShape="1">
            <a:blip r:embed="rId10">
              <a:alphaModFix amt="65000"/>
            </a:blip>
            <a:srcRect b="10514"/>
            <a:stretch/>
          </p:blipFill>
          <p:spPr>
            <a:xfrm>
              <a:off x="7491011" y="3228883"/>
              <a:ext cx="316782" cy="704127"/>
            </a:xfrm>
            <a:prstGeom prst="rect">
              <a:avLst/>
            </a:prstGeom>
            <a:noFill/>
            <a:ln>
              <a:noFill/>
            </a:ln>
          </p:spPr>
        </p:pic>
        <p:sp>
          <p:nvSpPr>
            <p:cNvPr id="55" name="Google Shape;55;p3"/>
            <p:cNvSpPr/>
            <p:nvPr/>
          </p:nvSpPr>
          <p:spPr>
            <a:xfrm rot="-5400000">
              <a:off x="7311300" y="3578512"/>
              <a:ext cx="625800" cy="550800"/>
            </a:xfrm>
            <a:prstGeom prst="ellipse">
              <a:avLst/>
            </a:prstGeom>
            <a:gradFill>
              <a:gsLst>
                <a:gs pos="0">
                  <a:srgbClr val="AB7538">
                    <a:alpha val="43529"/>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 name="Google Shape;56;p3"/>
          <p:cNvGrpSpPr/>
          <p:nvPr/>
        </p:nvGrpSpPr>
        <p:grpSpPr>
          <a:xfrm>
            <a:off x="7962409" y="1968784"/>
            <a:ext cx="1379409" cy="4101739"/>
            <a:chOff x="7221013" y="2371511"/>
            <a:chExt cx="856776" cy="2547664"/>
          </a:xfrm>
        </p:grpSpPr>
        <p:pic>
          <p:nvPicPr>
            <p:cNvPr id="57" name="Google Shape;57;p3"/>
            <p:cNvPicPr preferRelativeResize="0"/>
            <p:nvPr/>
          </p:nvPicPr>
          <p:blipFill>
            <a:blip r:embed="rId3">
              <a:alphaModFix/>
            </a:blip>
            <a:stretch>
              <a:fillRect/>
            </a:stretch>
          </p:blipFill>
          <p:spPr>
            <a:xfrm>
              <a:off x="7348905" y="2371511"/>
              <a:ext cx="648701" cy="2288383"/>
            </a:xfrm>
            <a:prstGeom prst="rect">
              <a:avLst/>
            </a:prstGeom>
            <a:noFill/>
            <a:ln>
              <a:noFill/>
            </a:ln>
          </p:spPr>
        </p:pic>
        <p:sp>
          <p:nvSpPr>
            <p:cNvPr id="58" name="Google Shape;58;p3"/>
            <p:cNvSpPr/>
            <p:nvPr/>
          </p:nvSpPr>
          <p:spPr>
            <a:xfrm rot="-5400000">
              <a:off x="7161564" y="3247210"/>
              <a:ext cx="925200" cy="483600"/>
            </a:xfrm>
            <a:prstGeom prst="ellipse">
              <a:avLst/>
            </a:prstGeom>
            <a:gradFill>
              <a:gsLst>
                <a:gs pos="0">
                  <a:srgbClr val="C79756">
                    <a:alpha val="40000"/>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59" name="Google Shape;59;p3"/>
            <p:cNvPicPr preferRelativeResize="0"/>
            <p:nvPr/>
          </p:nvPicPr>
          <p:blipFill>
            <a:blip r:embed="rId9">
              <a:alphaModFix amt="87000"/>
            </a:blip>
            <a:stretch>
              <a:fillRect/>
            </a:stretch>
          </p:blipFill>
          <p:spPr>
            <a:xfrm>
              <a:off x="7221013" y="3622975"/>
              <a:ext cx="856776" cy="1296199"/>
            </a:xfrm>
            <a:prstGeom prst="rect">
              <a:avLst/>
            </a:prstGeom>
            <a:noFill/>
            <a:ln>
              <a:noFill/>
            </a:ln>
          </p:spPr>
        </p:pic>
        <p:pic>
          <p:nvPicPr>
            <p:cNvPr id="60" name="Google Shape;60;p3"/>
            <p:cNvPicPr preferRelativeResize="0"/>
            <p:nvPr/>
          </p:nvPicPr>
          <p:blipFill rotWithShape="1">
            <a:blip r:embed="rId10">
              <a:alphaModFix amt="65000"/>
            </a:blip>
            <a:srcRect b="10514"/>
            <a:stretch/>
          </p:blipFill>
          <p:spPr>
            <a:xfrm>
              <a:off x="7491011" y="3228883"/>
              <a:ext cx="316782" cy="704127"/>
            </a:xfrm>
            <a:prstGeom prst="rect">
              <a:avLst/>
            </a:prstGeom>
            <a:noFill/>
            <a:ln>
              <a:noFill/>
            </a:ln>
          </p:spPr>
        </p:pic>
        <p:sp>
          <p:nvSpPr>
            <p:cNvPr id="61" name="Google Shape;61;p3"/>
            <p:cNvSpPr/>
            <p:nvPr/>
          </p:nvSpPr>
          <p:spPr>
            <a:xfrm rot="-5400000">
              <a:off x="7311300" y="3578512"/>
              <a:ext cx="625800" cy="550800"/>
            </a:xfrm>
            <a:prstGeom prst="ellipse">
              <a:avLst/>
            </a:prstGeom>
            <a:gradFill>
              <a:gsLst>
                <a:gs pos="0">
                  <a:srgbClr val="AB7538">
                    <a:alpha val="43529"/>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655026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2"/>
        <p:cNvGrpSpPr/>
        <p:nvPr/>
      </p:nvGrpSpPr>
      <p:grpSpPr>
        <a:xfrm>
          <a:off x="0" y="0"/>
          <a:ext cx="0" cy="0"/>
          <a:chOff x="0" y="0"/>
          <a:chExt cx="0" cy="0"/>
        </a:xfrm>
      </p:grpSpPr>
      <p:pic>
        <p:nvPicPr>
          <p:cNvPr id="63" name="Google Shape;63;p4"/>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64" name="Google Shape;64;p4"/>
          <p:cNvPicPr preferRelativeResize="0"/>
          <p:nvPr/>
        </p:nvPicPr>
        <p:blipFill rotWithShape="1">
          <a:blip r:embed="rId3">
            <a:alphaModFix amt="46000"/>
          </a:blip>
          <a:srcRect l="36540" t="31527" b="49639"/>
          <a:stretch/>
        </p:blipFill>
        <p:spPr>
          <a:xfrm flipH="1">
            <a:off x="5641133" y="1"/>
            <a:ext cx="6550867" cy="6858001"/>
          </a:xfrm>
          <a:prstGeom prst="rect">
            <a:avLst/>
          </a:prstGeom>
          <a:noFill/>
          <a:ln>
            <a:noFill/>
          </a:ln>
        </p:spPr>
      </p:pic>
      <p:pic>
        <p:nvPicPr>
          <p:cNvPr id="65" name="Google Shape;65;p4"/>
          <p:cNvPicPr preferRelativeResize="0"/>
          <p:nvPr/>
        </p:nvPicPr>
        <p:blipFill rotWithShape="1">
          <a:blip r:embed="rId3">
            <a:alphaModFix amt="31000"/>
          </a:blip>
          <a:srcRect l="23195" t="41173" b="40493"/>
          <a:stretch/>
        </p:blipFill>
        <p:spPr>
          <a:xfrm>
            <a:off x="1" y="1"/>
            <a:ext cx="8143500" cy="6858001"/>
          </a:xfrm>
          <a:prstGeom prst="rect">
            <a:avLst/>
          </a:prstGeom>
          <a:noFill/>
          <a:ln>
            <a:noFill/>
          </a:ln>
        </p:spPr>
      </p:pic>
      <p:sp>
        <p:nvSpPr>
          <p:cNvPr id="66" name="Google Shape;66;p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7" name="Google Shape;67;p4"/>
          <p:cNvSpPr txBox="1">
            <a:spLocks noGrp="1"/>
          </p:cNvSpPr>
          <p:nvPr>
            <p:ph type="body" idx="1"/>
          </p:nvPr>
        </p:nvSpPr>
        <p:spPr>
          <a:xfrm>
            <a:off x="960000" y="1621000"/>
            <a:ext cx="10272000" cy="45176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AutoNum type="arabicPeriod"/>
              <a:defRPr sz="1667"/>
            </a:lvl1pPr>
            <a:lvl2pPr marL="1219170" lvl="1" indent="-406390" rtl="0">
              <a:lnSpc>
                <a:spcPct val="115000"/>
              </a:lnSpc>
              <a:spcBef>
                <a:spcPts val="2133"/>
              </a:spcBef>
              <a:spcAft>
                <a:spcPts val="0"/>
              </a:spcAft>
              <a:buClr>
                <a:srgbClr val="434343"/>
              </a:buClr>
              <a:buSzPts val="1200"/>
              <a:buFont typeface="Roboto Condensed Light"/>
              <a:buAutoNum type="alphaLcPeriod"/>
              <a:defRPr/>
            </a:lvl2pPr>
            <a:lvl3pPr marL="1828754" lvl="2" indent="-406390" rtl="0">
              <a:lnSpc>
                <a:spcPct val="115000"/>
              </a:lnSpc>
              <a:spcBef>
                <a:spcPts val="2133"/>
              </a:spcBef>
              <a:spcAft>
                <a:spcPts val="0"/>
              </a:spcAft>
              <a:buClr>
                <a:srgbClr val="434343"/>
              </a:buClr>
              <a:buSzPts val="1200"/>
              <a:buFont typeface="Roboto Condensed Light"/>
              <a:buAutoNum type="romanLcPeriod"/>
              <a:defRPr/>
            </a:lvl3pPr>
            <a:lvl4pPr marL="2438339" lvl="3" indent="-406390" rtl="0">
              <a:lnSpc>
                <a:spcPct val="115000"/>
              </a:lnSpc>
              <a:spcBef>
                <a:spcPts val="2133"/>
              </a:spcBef>
              <a:spcAft>
                <a:spcPts val="0"/>
              </a:spcAft>
              <a:buClr>
                <a:srgbClr val="434343"/>
              </a:buClr>
              <a:buSzPts val="1200"/>
              <a:buFont typeface="Roboto Condensed Light"/>
              <a:buAutoNum type="arabicPeriod"/>
              <a:defRPr/>
            </a:lvl4pPr>
            <a:lvl5pPr marL="3047924" lvl="4" indent="-406390" rtl="0">
              <a:lnSpc>
                <a:spcPct val="115000"/>
              </a:lnSpc>
              <a:spcBef>
                <a:spcPts val="2133"/>
              </a:spcBef>
              <a:spcAft>
                <a:spcPts val="0"/>
              </a:spcAft>
              <a:buClr>
                <a:srgbClr val="434343"/>
              </a:buClr>
              <a:buSzPts val="1200"/>
              <a:buFont typeface="Roboto Condensed Light"/>
              <a:buAutoNum type="alphaLcPeriod"/>
              <a:defRPr/>
            </a:lvl5pPr>
            <a:lvl6pPr marL="3657509" lvl="5" indent="-406390" rtl="0">
              <a:lnSpc>
                <a:spcPct val="115000"/>
              </a:lnSpc>
              <a:spcBef>
                <a:spcPts val="2133"/>
              </a:spcBef>
              <a:spcAft>
                <a:spcPts val="0"/>
              </a:spcAft>
              <a:buClr>
                <a:srgbClr val="434343"/>
              </a:buClr>
              <a:buSzPts val="1200"/>
              <a:buFont typeface="Roboto Condensed Light"/>
              <a:buAutoNum type="romanLcPeriod"/>
              <a:defRPr/>
            </a:lvl6pPr>
            <a:lvl7pPr marL="4267093" lvl="6" indent="-406390" rtl="0">
              <a:lnSpc>
                <a:spcPct val="115000"/>
              </a:lnSpc>
              <a:spcBef>
                <a:spcPts val="2133"/>
              </a:spcBef>
              <a:spcAft>
                <a:spcPts val="0"/>
              </a:spcAft>
              <a:buClr>
                <a:srgbClr val="434343"/>
              </a:buClr>
              <a:buSzPts val="1200"/>
              <a:buFont typeface="Roboto Condensed Light"/>
              <a:buAutoNum type="arabicPeriod"/>
              <a:defRPr/>
            </a:lvl7pPr>
            <a:lvl8pPr marL="4876678" lvl="7" indent="-406390" rtl="0">
              <a:lnSpc>
                <a:spcPct val="115000"/>
              </a:lnSpc>
              <a:spcBef>
                <a:spcPts val="2133"/>
              </a:spcBef>
              <a:spcAft>
                <a:spcPts val="0"/>
              </a:spcAft>
              <a:buClr>
                <a:srgbClr val="434343"/>
              </a:buClr>
              <a:buSzPts val="1200"/>
              <a:buFont typeface="Roboto Condensed Light"/>
              <a:buAutoNum type="alphaLcPeriod"/>
              <a:defRPr/>
            </a:lvl8pPr>
            <a:lvl9pPr marL="5486263" lvl="8" indent="-406390" rtl="0">
              <a:lnSpc>
                <a:spcPct val="115000"/>
              </a:lnSpc>
              <a:spcBef>
                <a:spcPts val="2133"/>
              </a:spcBef>
              <a:spcAft>
                <a:spcPts val="2133"/>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5002491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8"/>
        <p:cNvGrpSpPr/>
        <p:nvPr/>
      </p:nvGrpSpPr>
      <p:grpSpPr>
        <a:xfrm>
          <a:off x="0" y="0"/>
          <a:ext cx="0" cy="0"/>
          <a:chOff x="0" y="0"/>
          <a:chExt cx="0" cy="0"/>
        </a:xfrm>
      </p:grpSpPr>
      <p:pic>
        <p:nvPicPr>
          <p:cNvPr id="69" name="Google Shape;69;p5"/>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70" name="Google Shape;70;p5"/>
          <p:cNvPicPr preferRelativeResize="0"/>
          <p:nvPr/>
        </p:nvPicPr>
        <p:blipFill rotWithShape="1">
          <a:blip r:embed="rId3">
            <a:alphaModFix amt="31000"/>
          </a:blip>
          <a:srcRect l="46947" t="5278" r="-10407" b="75888"/>
          <a:stretch/>
        </p:blipFill>
        <p:spPr>
          <a:xfrm rot="10800000" flipH="1">
            <a:off x="0" y="1"/>
            <a:ext cx="6550867" cy="6858001"/>
          </a:xfrm>
          <a:prstGeom prst="rect">
            <a:avLst/>
          </a:prstGeom>
          <a:noFill/>
          <a:ln>
            <a:noFill/>
          </a:ln>
        </p:spPr>
      </p:pic>
      <p:pic>
        <p:nvPicPr>
          <p:cNvPr id="71" name="Google Shape;71;p5"/>
          <p:cNvPicPr preferRelativeResize="0"/>
          <p:nvPr/>
        </p:nvPicPr>
        <p:blipFill rotWithShape="1">
          <a:blip r:embed="rId3">
            <a:alphaModFix amt="21000"/>
          </a:blip>
          <a:srcRect l="-36140" t="59662" r="36140" b="5707"/>
          <a:stretch/>
        </p:blipFill>
        <p:spPr>
          <a:xfrm>
            <a:off x="6578467" y="2"/>
            <a:ext cx="5613533" cy="6858001"/>
          </a:xfrm>
          <a:prstGeom prst="rect">
            <a:avLst/>
          </a:prstGeom>
          <a:noFill/>
          <a:ln>
            <a:noFill/>
          </a:ln>
        </p:spPr>
      </p:pic>
      <p:sp>
        <p:nvSpPr>
          <p:cNvPr id="72" name="Google Shape;72;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3" name="Google Shape;73;p5"/>
          <p:cNvSpPr txBox="1">
            <a:spLocks noGrp="1"/>
          </p:cNvSpPr>
          <p:nvPr>
            <p:ph type="title" idx="2"/>
          </p:nvPr>
        </p:nvSpPr>
        <p:spPr>
          <a:xfrm>
            <a:off x="2378833" y="3536367"/>
            <a:ext cx="33596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4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4" name="Google Shape;74;p5"/>
          <p:cNvSpPr txBox="1">
            <a:spLocks noGrp="1"/>
          </p:cNvSpPr>
          <p:nvPr>
            <p:ph type="title" idx="3"/>
          </p:nvPr>
        </p:nvSpPr>
        <p:spPr>
          <a:xfrm>
            <a:off x="6453571" y="3536367"/>
            <a:ext cx="33596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4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5" name="Google Shape;75;p5"/>
          <p:cNvSpPr txBox="1">
            <a:spLocks noGrp="1"/>
          </p:cNvSpPr>
          <p:nvPr>
            <p:ph type="subTitle" idx="1"/>
          </p:nvPr>
        </p:nvSpPr>
        <p:spPr>
          <a:xfrm>
            <a:off x="6453567" y="3931000"/>
            <a:ext cx="3359600" cy="128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76" name="Google Shape;76;p5"/>
          <p:cNvSpPr txBox="1">
            <a:spLocks noGrp="1"/>
          </p:cNvSpPr>
          <p:nvPr>
            <p:ph type="subTitle" idx="4"/>
          </p:nvPr>
        </p:nvSpPr>
        <p:spPr>
          <a:xfrm>
            <a:off x="2378833" y="3931000"/>
            <a:ext cx="3359600" cy="128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3478278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7"/>
        <p:cNvGrpSpPr/>
        <p:nvPr/>
      </p:nvGrpSpPr>
      <p:grpSpPr>
        <a:xfrm>
          <a:off x="0" y="0"/>
          <a:ext cx="0" cy="0"/>
          <a:chOff x="0" y="0"/>
          <a:chExt cx="0" cy="0"/>
        </a:xfrm>
      </p:grpSpPr>
      <p:pic>
        <p:nvPicPr>
          <p:cNvPr id="78" name="Google Shape;78;p6"/>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79" name="Google Shape;79;p6"/>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80" name="Google Shape;80;p6"/>
          <p:cNvPicPr preferRelativeResize="0"/>
          <p:nvPr/>
        </p:nvPicPr>
        <p:blipFill rotWithShape="1">
          <a:blip r:embed="rId3">
            <a:alphaModFix amt="44000"/>
          </a:blip>
          <a:srcRect t="68011" r="44385" b="1621"/>
          <a:stretch/>
        </p:blipFill>
        <p:spPr>
          <a:xfrm>
            <a:off x="9070067" y="1"/>
            <a:ext cx="3121933" cy="6013500"/>
          </a:xfrm>
          <a:prstGeom prst="rect">
            <a:avLst/>
          </a:prstGeom>
          <a:noFill/>
          <a:ln>
            <a:noFill/>
          </a:ln>
        </p:spPr>
      </p:pic>
      <p:pic>
        <p:nvPicPr>
          <p:cNvPr id="81" name="Google Shape;81;p6"/>
          <p:cNvPicPr preferRelativeResize="0"/>
          <p:nvPr/>
        </p:nvPicPr>
        <p:blipFill rotWithShape="1">
          <a:blip r:embed="rId3">
            <a:alphaModFix amt="48000"/>
          </a:blip>
          <a:srcRect l="42689" t="12344" r="-6149" b="68822"/>
          <a:stretch/>
        </p:blipFill>
        <p:spPr>
          <a:xfrm>
            <a:off x="0" y="1"/>
            <a:ext cx="6550867" cy="6858001"/>
          </a:xfrm>
          <a:prstGeom prst="rect">
            <a:avLst/>
          </a:prstGeom>
          <a:noFill/>
          <a:ln>
            <a:noFill/>
          </a:ln>
        </p:spPr>
      </p:pic>
      <p:sp>
        <p:nvSpPr>
          <p:cNvPr id="82" name="Google Shape;82;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4845776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3"/>
        <p:cNvGrpSpPr/>
        <p:nvPr/>
      </p:nvGrpSpPr>
      <p:grpSpPr>
        <a:xfrm>
          <a:off x="0" y="0"/>
          <a:ext cx="0" cy="0"/>
          <a:chOff x="0" y="0"/>
          <a:chExt cx="0" cy="0"/>
        </a:xfrm>
      </p:grpSpPr>
      <p:pic>
        <p:nvPicPr>
          <p:cNvPr id="84" name="Google Shape;84;p7"/>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85" name="Google Shape;85;p7"/>
          <p:cNvPicPr preferRelativeResize="0"/>
          <p:nvPr/>
        </p:nvPicPr>
        <p:blipFill rotWithShape="1">
          <a:blip r:embed="rId3">
            <a:alphaModFix amt="33000"/>
          </a:blip>
          <a:srcRect l="-6910" t="39098" r="24053" b="42068"/>
          <a:stretch/>
        </p:blipFill>
        <p:spPr>
          <a:xfrm>
            <a:off x="1050800" y="1"/>
            <a:ext cx="8553133" cy="6858001"/>
          </a:xfrm>
          <a:prstGeom prst="rect">
            <a:avLst/>
          </a:prstGeom>
          <a:noFill/>
          <a:ln>
            <a:noFill/>
          </a:ln>
        </p:spPr>
      </p:pic>
      <p:pic>
        <p:nvPicPr>
          <p:cNvPr id="86" name="Google Shape;86;p7"/>
          <p:cNvPicPr preferRelativeResize="0"/>
          <p:nvPr/>
        </p:nvPicPr>
        <p:blipFill rotWithShape="1">
          <a:blip r:embed="rId3">
            <a:alphaModFix amt="44000"/>
          </a:blip>
          <a:srcRect t="68011" r="51653" b="1621"/>
          <a:stretch/>
        </p:blipFill>
        <p:spPr>
          <a:xfrm flipH="1">
            <a:off x="0" y="1"/>
            <a:ext cx="2713933" cy="6013500"/>
          </a:xfrm>
          <a:prstGeom prst="rect">
            <a:avLst/>
          </a:prstGeom>
          <a:noFill/>
          <a:ln>
            <a:noFill/>
          </a:ln>
        </p:spPr>
      </p:pic>
      <p:sp>
        <p:nvSpPr>
          <p:cNvPr id="87" name="Google Shape;87;p7"/>
          <p:cNvSpPr txBox="1">
            <a:spLocks noGrp="1"/>
          </p:cNvSpPr>
          <p:nvPr>
            <p:ph type="body" idx="1"/>
          </p:nvPr>
        </p:nvSpPr>
        <p:spPr>
          <a:xfrm>
            <a:off x="960000" y="2739600"/>
            <a:ext cx="4594400" cy="33992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Clr>
                <a:schemeClr val="lt2"/>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88" name="Google Shape;88;p7"/>
          <p:cNvSpPr txBox="1">
            <a:spLocks noGrp="1"/>
          </p:cNvSpPr>
          <p:nvPr>
            <p:ph type="title"/>
          </p:nvPr>
        </p:nvSpPr>
        <p:spPr>
          <a:xfrm>
            <a:off x="960000" y="1339933"/>
            <a:ext cx="4481200" cy="1246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89" name="Google Shape;89;p7"/>
          <p:cNvPicPr preferRelativeResize="0"/>
          <p:nvPr/>
        </p:nvPicPr>
        <p:blipFill rotWithShape="1">
          <a:blip r:embed="rId4">
            <a:alphaModFix amt="30000"/>
          </a:blip>
          <a:srcRect l="-4450" r="4449"/>
          <a:stretch/>
        </p:blipFill>
        <p:spPr>
          <a:xfrm>
            <a:off x="7529932" y="-243267"/>
            <a:ext cx="4319403" cy="6858000"/>
          </a:xfrm>
          <a:prstGeom prst="rect">
            <a:avLst/>
          </a:prstGeom>
          <a:noFill/>
          <a:ln>
            <a:noFill/>
          </a:ln>
        </p:spPr>
      </p:pic>
      <p:pic>
        <p:nvPicPr>
          <p:cNvPr id="90" name="Google Shape;90;p7"/>
          <p:cNvPicPr preferRelativeResize="0"/>
          <p:nvPr/>
        </p:nvPicPr>
        <p:blipFill>
          <a:blip r:embed="rId5">
            <a:alphaModFix amt="55000"/>
          </a:blip>
          <a:stretch>
            <a:fillRect/>
          </a:stretch>
        </p:blipFill>
        <p:spPr>
          <a:xfrm>
            <a:off x="7850937" y="5542734"/>
            <a:ext cx="3390265" cy="1117732"/>
          </a:xfrm>
          <a:prstGeom prst="rect">
            <a:avLst/>
          </a:prstGeom>
          <a:noFill/>
          <a:ln>
            <a:noFill/>
          </a:ln>
        </p:spPr>
      </p:pic>
      <p:grpSp>
        <p:nvGrpSpPr>
          <p:cNvPr id="91" name="Google Shape;91;p7"/>
          <p:cNvGrpSpPr/>
          <p:nvPr/>
        </p:nvGrpSpPr>
        <p:grpSpPr>
          <a:xfrm>
            <a:off x="9651967" y="-139517"/>
            <a:ext cx="1491899" cy="6537031"/>
            <a:chOff x="7498650" y="-37400"/>
            <a:chExt cx="1118924" cy="4902773"/>
          </a:xfrm>
        </p:grpSpPr>
        <p:pic>
          <p:nvPicPr>
            <p:cNvPr id="92" name="Google Shape;92;p7"/>
            <p:cNvPicPr preferRelativeResize="0"/>
            <p:nvPr/>
          </p:nvPicPr>
          <p:blipFill>
            <a:blip r:embed="rId6">
              <a:alphaModFix/>
            </a:blip>
            <a:stretch>
              <a:fillRect/>
            </a:stretch>
          </p:blipFill>
          <p:spPr>
            <a:xfrm>
              <a:off x="7796460" y="-37400"/>
              <a:ext cx="589048" cy="2077913"/>
            </a:xfrm>
            <a:prstGeom prst="rect">
              <a:avLst/>
            </a:prstGeom>
            <a:noFill/>
            <a:ln>
              <a:noFill/>
            </a:ln>
          </p:spPr>
        </p:pic>
        <p:pic>
          <p:nvPicPr>
            <p:cNvPr id="93" name="Google Shape;93;p7"/>
            <p:cNvPicPr preferRelativeResize="0"/>
            <p:nvPr/>
          </p:nvPicPr>
          <p:blipFill rotWithShape="1">
            <a:blip r:embed="rId7">
              <a:alphaModFix amt="80000"/>
            </a:blip>
            <a:srcRect/>
            <a:stretch/>
          </p:blipFill>
          <p:spPr>
            <a:xfrm>
              <a:off x="7498650" y="1590400"/>
              <a:ext cx="1118924" cy="3274973"/>
            </a:xfrm>
            <a:prstGeom prst="rect">
              <a:avLst/>
            </a:prstGeom>
            <a:noFill/>
            <a:ln>
              <a:noFill/>
            </a:ln>
          </p:spPr>
        </p:pic>
        <p:sp>
          <p:nvSpPr>
            <p:cNvPr id="94" name="Google Shape;94;p7"/>
            <p:cNvSpPr/>
            <p:nvPr/>
          </p:nvSpPr>
          <p:spPr>
            <a:xfrm rot="-5400000">
              <a:off x="7613214" y="973676"/>
              <a:ext cx="1076700" cy="562800"/>
            </a:xfrm>
            <a:prstGeom prst="ellipse">
              <a:avLst/>
            </a:prstGeom>
            <a:gradFill>
              <a:gsLst>
                <a:gs pos="0">
                  <a:srgbClr val="C79756">
                    <a:alpha val="40000"/>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95" name="Google Shape;95;p7"/>
            <p:cNvPicPr preferRelativeResize="0"/>
            <p:nvPr/>
          </p:nvPicPr>
          <p:blipFill rotWithShape="1">
            <a:blip r:embed="rId8">
              <a:alphaModFix amt="65000"/>
            </a:blip>
            <a:srcRect l="38165" t="28683" r="32774" b="20862"/>
            <a:stretch/>
          </p:blipFill>
          <p:spPr>
            <a:xfrm>
              <a:off x="8031482" y="1063059"/>
              <a:ext cx="225949" cy="600986"/>
            </a:xfrm>
            <a:prstGeom prst="rect">
              <a:avLst/>
            </a:prstGeom>
            <a:noFill/>
            <a:ln>
              <a:noFill/>
            </a:ln>
          </p:spPr>
        </p:pic>
        <p:sp>
          <p:nvSpPr>
            <p:cNvPr id="96" name="Google Shape;96;p7"/>
            <p:cNvSpPr/>
            <p:nvPr/>
          </p:nvSpPr>
          <p:spPr>
            <a:xfrm rot="-5400000">
              <a:off x="7761800" y="1384025"/>
              <a:ext cx="765300" cy="673500"/>
            </a:xfrm>
            <a:prstGeom prst="ellipse">
              <a:avLst/>
            </a:prstGeom>
            <a:gradFill>
              <a:gsLst>
                <a:gs pos="0">
                  <a:srgbClr val="AB7538">
                    <a:alpha val="43529"/>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7" name="Google Shape;97;p7"/>
          <p:cNvGrpSpPr/>
          <p:nvPr/>
        </p:nvGrpSpPr>
        <p:grpSpPr>
          <a:xfrm>
            <a:off x="9159123" y="746402"/>
            <a:ext cx="1578900" cy="5719765"/>
            <a:chOff x="7156067" y="463776"/>
            <a:chExt cx="1184175" cy="4289824"/>
          </a:xfrm>
        </p:grpSpPr>
        <p:pic>
          <p:nvPicPr>
            <p:cNvPr id="98" name="Google Shape;98;p7"/>
            <p:cNvPicPr preferRelativeResize="0"/>
            <p:nvPr/>
          </p:nvPicPr>
          <p:blipFill>
            <a:blip r:embed="rId3">
              <a:alphaModFix/>
            </a:blip>
            <a:stretch>
              <a:fillRect/>
            </a:stretch>
          </p:blipFill>
          <p:spPr>
            <a:xfrm>
              <a:off x="7420874" y="463776"/>
              <a:ext cx="508075" cy="1792351"/>
            </a:xfrm>
            <a:prstGeom prst="rect">
              <a:avLst/>
            </a:prstGeom>
            <a:noFill/>
            <a:ln>
              <a:noFill/>
            </a:ln>
          </p:spPr>
        </p:pic>
        <p:grpSp>
          <p:nvGrpSpPr>
            <p:cNvPr id="99" name="Google Shape;99;p7"/>
            <p:cNvGrpSpPr/>
            <p:nvPr/>
          </p:nvGrpSpPr>
          <p:grpSpPr>
            <a:xfrm>
              <a:off x="7156067" y="1405862"/>
              <a:ext cx="1184175" cy="3347738"/>
              <a:chOff x="6651622" y="858535"/>
              <a:chExt cx="1385324" cy="3915941"/>
            </a:xfrm>
          </p:grpSpPr>
          <p:pic>
            <p:nvPicPr>
              <p:cNvPr id="100" name="Google Shape;100;p7"/>
              <p:cNvPicPr preferRelativeResize="0"/>
              <p:nvPr/>
            </p:nvPicPr>
            <p:blipFill rotWithShape="1">
              <a:blip r:embed="rId9">
                <a:alphaModFix amt="86000"/>
              </a:blip>
              <a:srcRect/>
              <a:stretch/>
            </p:blipFill>
            <p:spPr>
              <a:xfrm flipH="1">
                <a:off x="6651622" y="1727700"/>
                <a:ext cx="1385324" cy="3046776"/>
              </a:xfrm>
              <a:prstGeom prst="rect">
                <a:avLst/>
              </a:prstGeom>
              <a:noFill/>
              <a:ln>
                <a:noFill/>
              </a:ln>
            </p:spPr>
          </p:pic>
          <p:sp>
            <p:nvSpPr>
              <p:cNvPr id="101" name="Google Shape;101;p7"/>
              <p:cNvSpPr/>
              <p:nvPr/>
            </p:nvSpPr>
            <p:spPr>
              <a:xfrm rot="5400000" flipH="1">
                <a:off x="6794083" y="1079335"/>
                <a:ext cx="925200" cy="483600"/>
              </a:xfrm>
              <a:prstGeom prst="ellipse">
                <a:avLst/>
              </a:prstGeom>
              <a:gradFill>
                <a:gsLst>
                  <a:gs pos="0">
                    <a:srgbClr val="C79756">
                      <a:alpha val="40000"/>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02" name="Google Shape;102;p7"/>
              <p:cNvPicPr preferRelativeResize="0"/>
              <p:nvPr/>
            </p:nvPicPr>
            <p:blipFill rotWithShape="1">
              <a:blip r:embed="rId10">
                <a:alphaModFix amt="79000"/>
              </a:blip>
              <a:srcRect l="4537" r="4537"/>
              <a:stretch/>
            </p:blipFill>
            <p:spPr>
              <a:xfrm flipH="1">
                <a:off x="7000159" y="1040164"/>
                <a:ext cx="420686" cy="935102"/>
              </a:xfrm>
              <a:prstGeom prst="rect">
                <a:avLst/>
              </a:prstGeom>
              <a:noFill/>
              <a:ln>
                <a:noFill/>
              </a:ln>
            </p:spPr>
          </p:pic>
          <p:sp>
            <p:nvSpPr>
              <p:cNvPr id="103" name="Google Shape;103;p7"/>
              <p:cNvSpPr/>
              <p:nvPr/>
            </p:nvSpPr>
            <p:spPr>
              <a:xfrm rot="5400000" flipH="1">
                <a:off x="6970347" y="1562253"/>
                <a:ext cx="638400" cy="483600"/>
              </a:xfrm>
              <a:prstGeom prst="ellipse">
                <a:avLst/>
              </a:prstGeom>
              <a:gradFill>
                <a:gsLst>
                  <a:gs pos="0">
                    <a:srgbClr val="AB7538">
                      <a:alpha val="43529"/>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04" name="Google Shape;104;p7"/>
          <p:cNvGrpSpPr/>
          <p:nvPr/>
        </p:nvGrpSpPr>
        <p:grpSpPr>
          <a:xfrm>
            <a:off x="8410260" y="2714768"/>
            <a:ext cx="1304821" cy="3600905"/>
            <a:chOff x="6594420" y="1940050"/>
            <a:chExt cx="978616" cy="2700679"/>
          </a:xfrm>
        </p:grpSpPr>
        <p:grpSp>
          <p:nvGrpSpPr>
            <p:cNvPr id="105" name="Google Shape;105;p7"/>
            <p:cNvGrpSpPr/>
            <p:nvPr/>
          </p:nvGrpSpPr>
          <p:grpSpPr>
            <a:xfrm>
              <a:off x="6594420" y="2442246"/>
              <a:ext cx="978616" cy="2198483"/>
              <a:chOff x="6515000" y="2123731"/>
              <a:chExt cx="1171575" cy="2631968"/>
            </a:xfrm>
          </p:grpSpPr>
          <p:pic>
            <p:nvPicPr>
              <p:cNvPr id="106" name="Google Shape;106;p7"/>
              <p:cNvPicPr preferRelativeResize="0"/>
              <p:nvPr/>
            </p:nvPicPr>
            <p:blipFill rotWithShape="1">
              <a:blip r:embed="rId11">
                <a:alphaModFix amt="88000"/>
              </a:blip>
              <a:srcRect t="3712" b="3703"/>
              <a:stretch/>
            </p:blipFill>
            <p:spPr>
              <a:xfrm>
                <a:off x="6515000" y="2872750"/>
                <a:ext cx="1171575" cy="1882949"/>
              </a:xfrm>
              <a:prstGeom prst="rect">
                <a:avLst/>
              </a:prstGeom>
              <a:noFill/>
              <a:ln>
                <a:noFill/>
              </a:ln>
            </p:spPr>
          </p:pic>
          <p:grpSp>
            <p:nvGrpSpPr>
              <p:cNvPr id="107" name="Google Shape;107;p7"/>
              <p:cNvGrpSpPr/>
              <p:nvPr/>
            </p:nvGrpSpPr>
            <p:grpSpPr>
              <a:xfrm>
                <a:off x="6890726" y="2123731"/>
                <a:ext cx="562833" cy="1076724"/>
                <a:chOff x="8137475" y="1050125"/>
                <a:chExt cx="517500" cy="990000"/>
              </a:xfrm>
            </p:grpSpPr>
            <p:sp>
              <p:nvSpPr>
                <p:cNvPr id="108" name="Google Shape;108;p7"/>
                <p:cNvSpPr/>
                <p:nvPr/>
              </p:nvSpPr>
              <p:spPr>
                <a:xfrm rot="-5400000">
                  <a:off x="7901225" y="1286375"/>
                  <a:ext cx="990000" cy="517500"/>
                </a:xfrm>
                <a:prstGeom prst="ellipse">
                  <a:avLst/>
                </a:prstGeom>
                <a:gradFill>
                  <a:gsLst>
                    <a:gs pos="0">
                      <a:srgbClr val="C79756">
                        <a:alpha val="40000"/>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09" name="Google Shape;109;p7"/>
                <p:cNvPicPr preferRelativeResize="0"/>
                <p:nvPr/>
              </p:nvPicPr>
              <p:blipFill rotWithShape="1">
                <a:blip r:embed="rId8">
                  <a:alphaModFix amt="67000"/>
                </a:blip>
                <a:srcRect l="38165" t="28683" r="32774" b="20862"/>
                <a:stretch/>
              </p:blipFill>
              <p:spPr>
                <a:xfrm>
                  <a:off x="8285800" y="1368585"/>
                  <a:ext cx="207750" cy="552581"/>
                </a:xfrm>
                <a:prstGeom prst="rect">
                  <a:avLst/>
                </a:prstGeom>
                <a:noFill/>
                <a:ln>
                  <a:noFill/>
                </a:ln>
              </p:spPr>
            </p:pic>
          </p:grpSp>
          <p:sp>
            <p:nvSpPr>
              <p:cNvPr id="110" name="Google Shape;110;p7"/>
              <p:cNvSpPr/>
              <p:nvPr/>
            </p:nvSpPr>
            <p:spPr>
              <a:xfrm rot="-5400000">
                <a:off x="6789488" y="2776125"/>
                <a:ext cx="765300" cy="673500"/>
              </a:xfrm>
              <a:prstGeom prst="ellipse">
                <a:avLst/>
              </a:prstGeom>
              <a:gradFill>
                <a:gsLst>
                  <a:gs pos="0">
                    <a:srgbClr val="AB7538">
                      <a:alpha val="43529"/>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111" name="Google Shape;111;p7"/>
            <p:cNvPicPr preferRelativeResize="0"/>
            <p:nvPr/>
          </p:nvPicPr>
          <p:blipFill>
            <a:blip r:embed="rId12">
              <a:alphaModFix amt="80000"/>
            </a:blip>
            <a:stretch>
              <a:fillRect/>
            </a:stretch>
          </p:blipFill>
          <p:spPr>
            <a:xfrm>
              <a:off x="6912800" y="1940050"/>
              <a:ext cx="508075" cy="1036900"/>
            </a:xfrm>
            <a:prstGeom prst="rect">
              <a:avLst/>
            </a:prstGeom>
            <a:noFill/>
            <a:ln>
              <a:noFill/>
            </a:ln>
          </p:spPr>
        </p:pic>
      </p:grpSp>
    </p:spTree>
    <p:extLst>
      <p:ext uri="{BB962C8B-B14F-4D97-AF65-F5344CB8AC3E}">
        <p14:creationId xmlns:p14="http://schemas.microsoft.com/office/powerpoint/2010/main" val="14590371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12"/>
        <p:cNvGrpSpPr/>
        <p:nvPr/>
      </p:nvGrpSpPr>
      <p:grpSpPr>
        <a:xfrm>
          <a:off x="0" y="0"/>
          <a:ext cx="0" cy="0"/>
          <a:chOff x="0" y="0"/>
          <a:chExt cx="0" cy="0"/>
        </a:xfrm>
      </p:grpSpPr>
      <p:pic>
        <p:nvPicPr>
          <p:cNvPr id="113" name="Google Shape;113;p8"/>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14" name="Google Shape;114;p8"/>
          <p:cNvPicPr preferRelativeResize="0"/>
          <p:nvPr/>
        </p:nvPicPr>
        <p:blipFill rotWithShape="1">
          <a:blip r:embed="rId3">
            <a:alphaModFix amt="31000"/>
          </a:blip>
          <a:srcRect l="30045" t="39098" b="42068"/>
          <a:stretch/>
        </p:blipFill>
        <p:spPr>
          <a:xfrm>
            <a:off x="-58400" y="1"/>
            <a:ext cx="7221200" cy="6858001"/>
          </a:xfrm>
          <a:prstGeom prst="rect">
            <a:avLst/>
          </a:prstGeom>
          <a:noFill/>
          <a:ln>
            <a:noFill/>
          </a:ln>
        </p:spPr>
      </p:pic>
      <p:pic>
        <p:nvPicPr>
          <p:cNvPr id="115" name="Google Shape;115;p8"/>
          <p:cNvPicPr preferRelativeResize="0"/>
          <p:nvPr/>
        </p:nvPicPr>
        <p:blipFill rotWithShape="1">
          <a:blip r:embed="rId3">
            <a:alphaModFix amt="48000"/>
          </a:blip>
          <a:srcRect l="14081" t="53289" r="22458" b="27878"/>
          <a:stretch/>
        </p:blipFill>
        <p:spPr>
          <a:xfrm rot="10800000">
            <a:off x="5641133" y="1"/>
            <a:ext cx="6550867" cy="6858001"/>
          </a:xfrm>
          <a:prstGeom prst="rect">
            <a:avLst/>
          </a:prstGeom>
          <a:noFill/>
          <a:ln>
            <a:noFill/>
          </a:ln>
        </p:spPr>
      </p:pic>
      <p:pic>
        <p:nvPicPr>
          <p:cNvPr id="116" name="Google Shape;116;p8"/>
          <p:cNvPicPr preferRelativeResize="0"/>
          <p:nvPr/>
        </p:nvPicPr>
        <p:blipFill rotWithShape="1">
          <a:blip r:embed="rId4">
            <a:alphaModFix amt="33000"/>
          </a:blip>
          <a:srcRect l="77425"/>
          <a:stretch/>
        </p:blipFill>
        <p:spPr>
          <a:xfrm>
            <a:off x="9377500" y="0"/>
            <a:ext cx="2752333" cy="6858000"/>
          </a:xfrm>
          <a:prstGeom prst="rect">
            <a:avLst/>
          </a:prstGeom>
          <a:noFill/>
          <a:ln>
            <a:noFill/>
          </a:ln>
        </p:spPr>
      </p:pic>
      <p:pic>
        <p:nvPicPr>
          <p:cNvPr id="117" name="Google Shape;117;p8"/>
          <p:cNvPicPr preferRelativeResize="0"/>
          <p:nvPr/>
        </p:nvPicPr>
        <p:blipFill rotWithShape="1">
          <a:blip r:embed="rId4">
            <a:alphaModFix amt="33000"/>
          </a:blip>
          <a:srcRect r="77425"/>
          <a:stretch/>
        </p:blipFill>
        <p:spPr>
          <a:xfrm>
            <a:off x="91800" y="-45733"/>
            <a:ext cx="2752333" cy="6858000"/>
          </a:xfrm>
          <a:prstGeom prst="rect">
            <a:avLst/>
          </a:prstGeom>
          <a:noFill/>
          <a:ln>
            <a:noFill/>
          </a:ln>
        </p:spPr>
      </p:pic>
      <p:pic>
        <p:nvPicPr>
          <p:cNvPr id="118" name="Google Shape;118;p8"/>
          <p:cNvPicPr preferRelativeResize="0"/>
          <p:nvPr/>
        </p:nvPicPr>
        <p:blipFill>
          <a:blip r:embed="rId5">
            <a:alphaModFix amt="55000"/>
          </a:blip>
          <a:stretch>
            <a:fillRect/>
          </a:stretch>
        </p:blipFill>
        <p:spPr>
          <a:xfrm>
            <a:off x="9558836" y="5700234"/>
            <a:ext cx="2389664" cy="787833"/>
          </a:xfrm>
          <a:prstGeom prst="rect">
            <a:avLst/>
          </a:prstGeom>
          <a:noFill/>
          <a:ln>
            <a:noFill/>
          </a:ln>
        </p:spPr>
      </p:pic>
      <p:pic>
        <p:nvPicPr>
          <p:cNvPr id="119" name="Google Shape;119;p8"/>
          <p:cNvPicPr preferRelativeResize="0"/>
          <p:nvPr/>
        </p:nvPicPr>
        <p:blipFill>
          <a:blip r:embed="rId5">
            <a:alphaModFix amt="55000"/>
          </a:blip>
          <a:stretch>
            <a:fillRect/>
          </a:stretch>
        </p:blipFill>
        <p:spPr>
          <a:xfrm flipH="1">
            <a:off x="180369" y="5610068"/>
            <a:ext cx="2389664" cy="787833"/>
          </a:xfrm>
          <a:prstGeom prst="rect">
            <a:avLst/>
          </a:prstGeom>
          <a:noFill/>
          <a:ln>
            <a:noFill/>
          </a:ln>
        </p:spPr>
      </p:pic>
      <p:grpSp>
        <p:nvGrpSpPr>
          <p:cNvPr id="120" name="Google Shape;120;p8"/>
          <p:cNvGrpSpPr/>
          <p:nvPr/>
        </p:nvGrpSpPr>
        <p:grpSpPr>
          <a:xfrm>
            <a:off x="46056" y="1974328"/>
            <a:ext cx="1602089" cy="4173619"/>
            <a:chOff x="6515000" y="1703618"/>
            <a:chExt cx="1171575" cy="3052080"/>
          </a:xfrm>
        </p:grpSpPr>
        <p:pic>
          <p:nvPicPr>
            <p:cNvPr id="121" name="Google Shape;121;p8"/>
            <p:cNvPicPr preferRelativeResize="0"/>
            <p:nvPr/>
          </p:nvPicPr>
          <p:blipFill>
            <a:blip r:embed="rId6">
              <a:alphaModFix amt="81000"/>
            </a:blip>
            <a:stretch>
              <a:fillRect/>
            </a:stretch>
          </p:blipFill>
          <p:spPr>
            <a:xfrm flipH="1">
              <a:off x="6847574" y="1703618"/>
              <a:ext cx="589071" cy="2077996"/>
            </a:xfrm>
            <a:prstGeom prst="rect">
              <a:avLst/>
            </a:prstGeom>
            <a:noFill/>
            <a:ln>
              <a:noFill/>
            </a:ln>
          </p:spPr>
        </p:pic>
        <p:pic>
          <p:nvPicPr>
            <p:cNvPr id="122" name="Google Shape;122;p8"/>
            <p:cNvPicPr preferRelativeResize="0"/>
            <p:nvPr/>
          </p:nvPicPr>
          <p:blipFill rotWithShape="1">
            <a:blip r:embed="rId7">
              <a:alphaModFix amt="83000"/>
            </a:blip>
            <a:srcRect t="3712" b="3703"/>
            <a:stretch/>
          </p:blipFill>
          <p:spPr>
            <a:xfrm>
              <a:off x="6515000" y="2872750"/>
              <a:ext cx="1171575" cy="1882949"/>
            </a:xfrm>
            <a:prstGeom prst="rect">
              <a:avLst/>
            </a:prstGeom>
            <a:noFill/>
            <a:ln>
              <a:noFill/>
            </a:ln>
          </p:spPr>
        </p:pic>
        <p:grpSp>
          <p:nvGrpSpPr>
            <p:cNvPr id="123" name="Google Shape;123;p8"/>
            <p:cNvGrpSpPr/>
            <p:nvPr/>
          </p:nvGrpSpPr>
          <p:grpSpPr>
            <a:xfrm>
              <a:off x="6890726" y="2123731"/>
              <a:ext cx="562833" cy="1076724"/>
              <a:chOff x="8137475" y="1050125"/>
              <a:chExt cx="517500" cy="990000"/>
            </a:xfrm>
          </p:grpSpPr>
          <p:sp>
            <p:nvSpPr>
              <p:cNvPr id="124" name="Google Shape;124;p8"/>
              <p:cNvSpPr/>
              <p:nvPr/>
            </p:nvSpPr>
            <p:spPr>
              <a:xfrm rot="-5400000">
                <a:off x="7901225" y="1286375"/>
                <a:ext cx="990000" cy="517500"/>
              </a:xfrm>
              <a:prstGeom prst="ellipse">
                <a:avLst/>
              </a:prstGeom>
              <a:gradFill>
                <a:gsLst>
                  <a:gs pos="0">
                    <a:srgbClr val="C79756">
                      <a:alpha val="40000"/>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25" name="Google Shape;125;p8"/>
              <p:cNvPicPr preferRelativeResize="0"/>
              <p:nvPr/>
            </p:nvPicPr>
            <p:blipFill rotWithShape="1">
              <a:blip r:embed="rId8">
                <a:alphaModFix amt="81000"/>
              </a:blip>
              <a:srcRect l="38165" t="28683" r="32774" b="20862"/>
              <a:stretch/>
            </p:blipFill>
            <p:spPr>
              <a:xfrm flipH="1">
                <a:off x="8285800" y="1368585"/>
                <a:ext cx="207750" cy="552581"/>
              </a:xfrm>
              <a:prstGeom prst="rect">
                <a:avLst/>
              </a:prstGeom>
              <a:noFill/>
              <a:ln>
                <a:noFill/>
              </a:ln>
            </p:spPr>
          </p:pic>
        </p:grpSp>
        <p:sp>
          <p:nvSpPr>
            <p:cNvPr id="126" name="Google Shape;126;p8"/>
            <p:cNvSpPr/>
            <p:nvPr/>
          </p:nvSpPr>
          <p:spPr>
            <a:xfrm rot="-5400000">
              <a:off x="6789488" y="2776125"/>
              <a:ext cx="765300" cy="673500"/>
            </a:xfrm>
            <a:prstGeom prst="ellipse">
              <a:avLst/>
            </a:prstGeom>
            <a:gradFill>
              <a:gsLst>
                <a:gs pos="0">
                  <a:srgbClr val="AB7538">
                    <a:alpha val="43529"/>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 name="Google Shape;127;p8"/>
          <p:cNvGrpSpPr/>
          <p:nvPr/>
        </p:nvGrpSpPr>
        <p:grpSpPr>
          <a:xfrm>
            <a:off x="756693" y="3007640"/>
            <a:ext cx="1098844" cy="3267464"/>
            <a:chOff x="7221013" y="2371511"/>
            <a:chExt cx="856776" cy="2547664"/>
          </a:xfrm>
        </p:grpSpPr>
        <p:pic>
          <p:nvPicPr>
            <p:cNvPr id="128" name="Google Shape;128;p8"/>
            <p:cNvPicPr preferRelativeResize="0"/>
            <p:nvPr/>
          </p:nvPicPr>
          <p:blipFill>
            <a:blip r:embed="rId3">
              <a:alphaModFix/>
            </a:blip>
            <a:stretch>
              <a:fillRect/>
            </a:stretch>
          </p:blipFill>
          <p:spPr>
            <a:xfrm>
              <a:off x="7348905" y="2371511"/>
              <a:ext cx="648701" cy="2288383"/>
            </a:xfrm>
            <a:prstGeom prst="rect">
              <a:avLst/>
            </a:prstGeom>
            <a:noFill/>
            <a:ln>
              <a:noFill/>
            </a:ln>
          </p:spPr>
        </p:pic>
        <p:sp>
          <p:nvSpPr>
            <p:cNvPr id="129" name="Google Shape;129;p8"/>
            <p:cNvSpPr/>
            <p:nvPr/>
          </p:nvSpPr>
          <p:spPr>
            <a:xfrm rot="-5400000">
              <a:off x="7161564" y="3247210"/>
              <a:ext cx="925200" cy="483600"/>
            </a:xfrm>
            <a:prstGeom prst="ellipse">
              <a:avLst/>
            </a:prstGeom>
            <a:gradFill>
              <a:gsLst>
                <a:gs pos="0">
                  <a:srgbClr val="C79756">
                    <a:alpha val="40000"/>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30" name="Google Shape;130;p8"/>
            <p:cNvPicPr preferRelativeResize="0"/>
            <p:nvPr/>
          </p:nvPicPr>
          <p:blipFill>
            <a:blip r:embed="rId9">
              <a:alphaModFix amt="87000"/>
            </a:blip>
            <a:stretch>
              <a:fillRect/>
            </a:stretch>
          </p:blipFill>
          <p:spPr>
            <a:xfrm>
              <a:off x="7221013" y="3622975"/>
              <a:ext cx="856776" cy="1296199"/>
            </a:xfrm>
            <a:prstGeom prst="rect">
              <a:avLst/>
            </a:prstGeom>
            <a:noFill/>
            <a:ln>
              <a:noFill/>
            </a:ln>
          </p:spPr>
        </p:pic>
        <p:pic>
          <p:nvPicPr>
            <p:cNvPr id="131" name="Google Shape;131;p8"/>
            <p:cNvPicPr preferRelativeResize="0"/>
            <p:nvPr/>
          </p:nvPicPr>
          <p:blipFill rotWithShape="1">
            <a:blip r:embed="rId10">
              <a:alphaModFix amt="65000"/>
            </a:blip>
            <a:srcRect b="10514"/>
            <a:stretch/>
          </p:blipFill>
          <p:spPr>
            <a:xfrm>
              <a:off x="7491011" y="3228883"/>
              <a:ext cx="316782" cy="704127"/>
            </a:xfrm>
            <a:prstGeom prst="rect">
              <a:avLst/>
            </a:prstGeom>
            <a:noFill/>
            <a:ln>
              <a:noFill/>
            </a:ln>
          </p:spPr>
        </p:pic>
        <p:sp>
          <p:nvSpPr>
            <p:cNvPr id="132" name="Google Shape;132;p8"/>
            <p:cNvSpPr/>
            <p:nvPr/>
          </p:nvSpPr>
          <p:spPr>
            <a:xfrm rot="-5400000">
              <a:off x="7311300" y="3578512"/>
              <a:ext cx="625800" cy="550800"/>
            </a:xfrm>
            <a:prstGeom prst="ellipse">
              <a:avLst/>
            </a:prstGeom>
            <a:gradFill>
              <a:gsLst>
                <a:gs pos="0">
                  <a:srgbClr val="AB7538">
                    <a:alpha val="43529"/>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 name="Google Shape;133;p8"/>
          <p:cNvGrpSpPr/>
          <p:nvPr/>
        </p:nvGrpSpPr>
        <p:grpSpPr>
          <a:xfrm>
            <a:off x="10430137" y="892600"/>
            <a:ext cx="1622123" cy="5505285"/>
            <a:chOff x="7822603" y="669450"/>
            <a:chExt cx="1216592" cy="4128964"/>
          </a:xfrm>
        </p:grpSpPr>
        <p:grpSp>
          <p:nvGrpSpPr>
            <p:cNvPr id="134" name="Google Shape;134;p8"/>
            <p:cNvGrpSpPr/>
            <p:nvPr/>
          </p:nvGrpSpPr>
          <p:grpSpPr>
            <a:xfrm>
              <a:off x="7822603" y="1359043"/>
              <a:ext cx="1216592" cy="3439371"/>
              <a:chOff x="6651622" y="858535"/>
              <a:chExt cx="1385324" cy="3915941"/>
            </a:xfrm>
          </p:grpSpPr>
          <p:pic>
            <p:nvPicPr>
              <p:cNvPr id="135" name="Google Shape;135;p8"/>
              <p:cNvPicPr preferRelativeResize="0"/>
              <p:nvPr/>
            </p:nvPicPr>
            <p:blipFill rotWithShape="1">
              <a:blip r:embed="rId11">
                <a:alphaModFix amt="86000"/>
              </a:blip>
              <a:srcRect/>
              <a:stretch/>
            </p:blipFill>
            <p:spPr>
              <a:xfrm flipH="1">
                <a:off x="6651622" y="1727700"/>
                <a:ext cx="1385324" cy="3046776"/>
              </a:xfrm>
              <a:prstGeom prst="rect">
                <a:avLst/>
              </a:prstGeom>
              <a:noFill/>
              <a:ln>
                <a:noFill/>
              </a:ln>
            </p:spPr>
          </p:pic>
          <p:sp>
            <p:nvSpPr>
              <p:cNvPr id="136" name="Google Shape;136;p8"/>
              <p:cNvSpPr/>
              <p:nvPr/>
            </p:nvSpPr>
            <p:spPr>
              <a:xfrm rot="5400000" flipH="1">
                <a:off x="6794083" y="1079335"/>
                <a:ext cx="925200" cy="483600"/>
              </a:xfrm>
              <a:prstGeom prst="ellipse">
                <a:avLst/>
              </a:prstGeom>
              <a:gradFill>
                <a:gsLst>
                  <a:gs pos="0">
                    <a:srgbClr val="C79756">
                      <a:alpha val="40000"/>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37" name="Google Shape;137;p8"/>
              <p:cNvPicPr preferRelativeResize="0"/>
              <p:nvPr/>
            </p:nvPicPr>
            <p:blipFill rotWithShape="1">
              <a:blip r:embed="rId12">
                <a:alphaModFix amt="79000"/>
              </a:blip>
              <a:srcRect l="4537" r="4537"/>
              <a:stretch/>
            </p:blipFill>
            <p:spPr>
              <a:xfrm flipH="1">
                <a:off x="7000159" y="1040164"/>
                <a:ext cx="420686" cy="935102"/>
              </a:xfrm>
              <a:prstGeom prst="rect">
                <a:avLst/>
              </a:prstGeom>
              <a:noFill/>
              <a:ln>
                <a:noFill/>
              </a:ln>
            </p:spPr>
          </p:pic>
          <p:sp>
            <p:nvSpPr>
              <p:cNvPr id="138" name="Google Shape;138;p8"/>
              <p:cNvSpPr/>
              <p:nvPr/>
            </p:nvSpPr>
            <p:spPr>
              <a:xfrm rot="5400000" flipH="1">
                <a:off x="6970347" y="1562253"/>
                <a:ext cx="638400" cy="483600"/>
              </a:xfrm>
              <a:prstGeom prst="ellipse">
                <a:avLst/>
              </a:prstGeom>
              <a:gradFill>
                <a:gsLst>
                  <a:gs pos="0">
                    <a:srgbClr val="AB7538">
                      <a:alpha val="43529"/>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139" name="Google Shape;139;p8"/>
            <p:cNvPicPr preferRelativeResize="0"/>
            <p:nvPr/>
          </p:nvPicPr>
          <p:blipFill>
            <a:blip r:embed="rId13">
              <a:alphaModFix amt="80000"/>
            </a:blip>
            <a:stretch>
              <a:fillRect/>
            </a:stretch>
          </p:blipFill>
          <p:spPr>
            <a:xfrm>
              <a:off x="8096335" y="669450"/>
              <a:ext cx="521959" cy="1065232"/>
            </a:xfrm>
            <a:prstGeom prst="rect">
              <a:avLst/>
            </a:prstGeom>
            <a:noFill/>
            <a:ln>
              <a:noFill/>
            </a:ln>
          </p:spPr>
        </p:pic>
      </p:grpSp>
      <p:grpSp>
        <p:nvGrpSpPr>
          <p:cNvPr id="140" name="Google Shape;140;p8"/>
          <p:cNvGrpSpPr/>
          <p:nvPr/>
        </p:nvGrpSpPr>
        <p:grpSpPr>
          <a:xfrm>
            <a:off x="9738563" y="2842925"/>
            <a:ext cx="1317475" cy="3432167"/>
            <a:chOff x="6515000" y="1703618"/>
            <a:chExt cx="1171575" cy="3052080"/>
          </a:xfrm>
        </p:grpSpPr>
        <p:pic>
          <p:nvPicPr>
            <p:cNvPr id="141" name="Google Shape;141;p8"/>
            <p:cNvPicPr preferRelativeResize="0"/>
            <p:nvPr/>
          </p:nvPicPr>
          <p:blipFill>
            <a:blip r:embed="rId6">
              <a:alphaModFix amt="81000"/>
            </a:blip>
            <a:stretch>
              <a:fillRect/>
            </a:stretch>
          </p:blipFill>
          <p:spPr>
            <a:xfrm flipH="1">
              <a:off x="6847574" y="1703618"/>
              <a:ext cx="589071" cy="2077996"/>
            </a:xfrm>
            <a:prstGeom prst="rect">
              <a:avLst/>
            </a:prstGeom>
            <a:noFill/>
            <a:ln>
              <a:noFill/>
            </a:ln>
          </p:spPr>
        </p:pic>
        <p:pic>
          <p:nvPicPr>
            <p:cNvPr id="142" name="Google Shape;142;p8"/>
            <p:cNvPicPr preferRelativeResize="0"/>
            <p:nvPr/>
          </p:nvPicPr>
          <p:blipFill rotWithShape="1">
            <a:blip r:embed="rId7">
              <a:alphaModFix amt="83000"/>
            </a:blip>
            <a:srcRect t="3712" b="3703"/>
            <a:stretch/>
          </p:blipFill>
          <p:spPr>
            <a:xfrm>
              <a:off x="6515000" y="2872750"/>
              <a:ext cx="1171575" cy="1882949"/>
            </a:xfrm>
            <a:prstGeom prst="rect">
              <a:avLst/>
            </a:prstGeom>
            <a:noFill/>
            <a:ln>
              <a:noFill/>
            </a:ln>
          </p:spPr>
        </p:pic>
        <p:grpSp>
          <p:nvGrpSpPr>
            <p:cNvPr id="143" name="Google Shape;143;p8"/>
            <p:cNvGrpSpPr/>
            <p:nvPr/>
          </p:nvGrpSpPr>
          <p:grpSpPr>
            <a:xfrm>
              <a:off x="6890726" y="2123731"/>
              <a:ext cx="562833" cy="1076724"/>
              <a:chOff x="8137475" y="1050125"/>
              <a:chExt cx="517500" cy="990000"/>
            </a:xfrm>
          </p:grpSpPr>
          <p:sp>
            <p:nvSpPr>
              <p:cNvPr id="144" name="Google Shape;144;p8"/>
              <p:cNvSpPr/>
              <p:nvPr/>
            </p:nvSpPr>
            <p:spPr>
              <a:xfrm rot="-5400000">
                <a:off x="7901225" y="1286375"/>
                <a:ext cx="990000" cy="517500"/>
              </a:xfrm>
              <a:prstGeom prst="ellipse">
                <a:avLst/>
              </a:prstGeom>
              <a:gradFill>
                <a:gsLst>
                  <a:gs pos="0">
                    <a:srgbClr val="C79756">
                      <a:alpha val="40000"/>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45" name="Google Shape;145;p8"/>
              <p:cNvPicPr preferRelativeResize="0"/>
              <p:nvPr/>
            </p:nvPicPr>
            <p:blipFill rotWithShape="1">
              <a:blip r:embed="rId8">
                <a:alphaModFix amt="81000"/>
              </a:blip>
              <a:srcRect l="38165" t="28683" r="32774" b="20862"/>
              <a:stretch/>
            </p:blipFill>
            <p:spPr>
              <a:xfrm flipH="1">
                <a:off x="8285800" y="1368585"/>
                <a:ext cx="207750" cy="552581"/>
              </a:xfrm>
              <a:prstGeom prst="rect">
                <a:avLst/>
              </a:prstGeom>
              <a:noFill/>
              <a:ln>
                <a:noFill/>
              </a:ln>
            </p:spPr>
          </p:pic>
        </p:grpSp>
        <p:sp>
          <p:nvSpPr>
            <p:cNvPr id="146" name="Google Shape;146;p8"/>
            <p:cNvSpPr/>
            <p:nvPr/>
          </p:nvSpPr>
          <p:spPr>
            <a:xfrm rot="-5400000">
              <a:off x="6789488" y="2776125"/>
              <a:ext cx="765300" cy="673500"/>
            </a:xfrm>
            <a:prstGeom prst="ellipse">
              <a:avLst/>
            </a:prstGeom>
            <a:gradFill>
              <a:gsLst>
                <a:gs pos="0">
                  <a:srgbClr val="AB7538">
                    <a:alpha val="43529"/>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7" name="Google Shape;147;p8"/>
          <p:cNvSpPr txBox="1">
            <a:spLocks noGrp="1"/>
          </p:cNvSpPr>
          <p:nvPr>
            <p:ph type="title"/>
          </p:nvPr>
        </p:nvSpPr>
        <p:spPr>
          <a:xfrm>
            <a:off x="2340800" y="1742800"/>
            <a:ext cx="751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0666"/>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4064685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709E4-4E3A-4794-2C98-30C7ACAD2D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0C267A6-42A5-2110-44D3-2B121087B4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B566DD-5D7A-0E98-830A-EB1B8FE3E63B}"/>
              </a:ext>
            </a:extLst>
          </p:cNvPr>
          <p:cNvSpPr>
            <a:spLocks noGrp="1"/>
          </p:cNvSpPr>
          <p:nvPr>
            <p:ph type="dt" sz="half" idx="10"/>
          </p:nvPr>
        </p:nvSpPr>
        <p:spPr/>
        <p:txBody>
          <a:bodyPr/>
          <a:lstStyle/>
          <a:p>
            <a:fld id="{59D319FF-2D64-4327-831C-910F3E942DA0}" type="datetimeFigureOut">
              <a:rPr lang="en-US" smtClean="0"/>
              <a:t>2/5/2023</a:t>
            </a:fld>
            <a:endParaRPr lang="en-US"/>
          </a:p>
        </p:txBody>
      </p:sp>
      <p:sp>
        <p:nvSpPr>
          <p:cNvPr id="5" name="Footer Placeholder 4">
            <a:extLst>
              <a:ext uri="{FF2B5EF4-FFF2-40B4-BE49-F238E27FC236}">
                <a16:creationId xmlns:a16="http://schemas.microsoft.com/office/drawing/2014/main" id="{9BEF53C9-58E2-8045-AC4D-4EEF038018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D13D45-125A-C20A-F1BC-B96DA7BC2CD4}"/>
              </a:ext>
            </a:extLst>
          </p:cNvPr>
          <p:cNvSpPr>
            <a:spLocks noGrp="1"/>
          </p:cNvSpPr>
          <p:nvPr>
            <p:ph type="sldNum" sz="quarter" idx="12"/>
          </p:nvPr>
        </p:nvSpPr>
        <p:spPr/>
        <p:txBody>
          <a:bodyPr/>
          <a:lstStyle/>
          <a:p>
            <a:fld id="{B0D60477-BEF6-4AD5-A03C-A859BFBE00D1}" type="slidenum">
              <a:rPr lang="en-US" smtClean="0"/>
              <a:t>‹#›</a:t>
            </a:fld>
            <a:endParaRPr lang="en-US"/>
          </a:p>
        </p:txBody>
      </p:sp>
    </p:spTree>
    <p:extLst>
      <p:ext uri="{BB962C8B-B14F-4D97-AF65-F5344CB8AC3E}">
        <p14:creationId xmlns:p14="http://schemas.microsoft.com/office/powerpoint/2010/main" val="21454007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48"/>
        <p:cNvGrpSpPr/>
        <p:nvPr/>
      </p:nvGrpSpPr>
      <p:grpSpPr>
        <a:xfrm>
          <a:off x="0" y="0"/>
          <a:ext cx="0" cy="0"/>
          <a:chOff x="0" y="0"/>
          <a:chExt cx="0" cy="0"/>
        </a:xfrm>
      </p:grpSpPr>
      <p:pic>
        <p:nvPicPr>
          <p:cNvPr id="149" name="Google Shape;149;p9"/>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50" name="Google Shape;150;p9"/>
          <p:cNvPicPr preferRelativeResize="0"/>
          <p:nvPr/>
        </p:nvPicPr>
        <p:blipFill rotWithShape="1">
          <a:blip r:embed="rId3">
            <a:alphaModFix amt="21000"/>
          </a:blip>
          <a:srcRect l="30043" t="38239" r="35426" b="42927"/>
          <a:stretch/>
        </p:blipFill>
        <p:spPr>
          <a:xfrm rot="10800000" flipH="1">
            <a:off x="0" y="-1"/>
            <a:ext cx="3564400" cy="6858001"/>
          </a:xfrm>
          <a:prstGeom prst="rect">
            <a:avLst/>
          </a:prstGeom>
          <a:noFill/>
          <a:ln>
            <a:noFill/>
          </a:ln>
        </p:spPr>
      </p:pic>
      <p:pic>
        <p:nvPicPr>
          <p:cNvPr id="151" name="Google Shape;151;p9"/>
          <p:cNvPicPr preferRelativeResize="0"/>
          <p:nvPr/>
        </p:nvPicPr>
        <p:blipFill rotWithShape="1">
          <a:blip r:embed="rId3">
            <a:alphaModFix amt="25000"/>
          </a:blip>
          <a:srcRect l="45802" t="77526" r="25645" b="3640"/>
          <a:stretch/>
        </p:blipFill>
        <p:spPr>
          <a:xfrm rot="10800000">
            <a:off x="9244768" y="-1"/>
            <a:ext cx="2947233" cy="6858001"/>
          </a:xfrm>
          <a:prstGeom prst="rect">
            <a:avLst/>
          </a:prstGeom>
          <a:noFill/>
          <a:ln>
            <a:noFill/>
          </a:ln>
        </p:spPr>
      </p:pic>
      <p:sp>
        <p:nvSpPr>
          <p:cNvPr id="152" name="Google Shape;152;p9"/>
          <p:cNvSpPr txBox="1">
            <a:spLocks noGrp="1"/>
          </p:cNvSpPr>
          <p:nvPr>
            <p:ph type="title"/>
          </p:nvPr>
        </p:nvSpPr>
        <p:spPr>
          <a:xfrm>
            <a:off x="2966600" y="2046533"/>
            <a:ext cx="6258800" cy="97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53" name="Google Shape;153;p9"/>
          <p:cNvSpPr txBox="1">
            <a:spLocks noGrp="1"/>
          </p:cNvSpPr>
          <p:nvPr>
            <p:ph type="subTitle" idx="1"/>
          </p:nvPr>
        </p:nvSpPr>
        <p:spPr>
          <a:xfrm>
            <a:off x="2966600" y="3020267"/>
            <a:ext cx="6258800" cy="179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154" name="Google Shape;154;p9"/>
          <p:cNvPicPr preferRelativeResize="0"/>
          <p:nvPr/>
        </p:nvPicPr>
        <p:blipFill rotWithShape="1">
          <a:blip r:embed="rId4">
            <a:alphaModFix amt="30000"/>
          </a:blip>
          <a:srcRect r="80741"/>
          <a:stretch/>
        </p:blipFill>
        <p:spPr>
          <a:xfrm>
            <a:off x="82300" y="-82300"/>
            <a:ext cx="2347968" cy="6858000"/>
          </a:xfrm>
          <a:prstGeom prst="rect">
            <a:avLst/>
          </a:prstGeom>
          <a:noFill/>
          <a:ln>
            <a:noFill/>
          </a:ln>
        </p:spPr>
      </p:pic>
      <p:pic>
        <p:nvPicPr>
          <p:cNvPr id="155" name="Google Shape;155;p9"/>
          <p:cNvPicPr preferRelativeResize="0"/>
          <p:nvPr/>
        </p:nvPicPr>
        <p:blipFill rotWithShape="1">
          <a:blip r:embed="rId4">
            <a:alphaModFix amt="30000"/>
          </a:blip>
          <a:srcRect l="78224" r="2517"/>
          <a:stretch/>
        </p:blipFill>
        <p:spPr>
          <a:xfrm>
            <a:off x="9414817" y="-82300"/>
            <a:ext cx="2347968" cy="6858000"/>
          </a:xfrm>
          <a:prstGeom prst="rect">
            <a:avLst/>
          </a:prstGeom>
          <a:noFill/>
          <a:ln>
            <a:noFill/>
          </a:ln>
        </p:spPr>
      </p:pic>
      <p:pic>
        <p:nvPicPr>
          <p:cNvPr id="156" name="Google Shape;156;p9"/>
          <p:cNvPicPr preferRelativeResize="0"/>
          <p:nvPr/>
        </p:nvPicPr>
        <p:blipFill>
          <a:blip r:embed="rId5">
            <a:alphaModFix amt="55000"/>
          </a:blip>
          <a:stretch>
            <a:fillRect/>
          </a:stretch>
        </p:blipFill>
        <p:spPr>
          <a:xfrm flipH="1">
            <a:off x="173768" y="5698634"/>
            <a:ext cx="2027232" cy="668365"/>
          </a:xfrm>
          <a:prstGeom prst="rect">
            <a:avLst/>
          </a:prstGeom>
          <a:noFill/>
          <a:ln>
            <a:noFill/>
          </a:ln>
        </p:spPr>
      </p:pic>
      <p:pic>
        <p:nvPicPr>
          <p:cNvPr id="157" name="Google Shape;157;p9"/>
          <p:cNvPicPr preferRelativeResize="0"/>
          <p:nvPr/>
        </p:nvPicPr>
        <p:blipFill>
          <a:blip r:embed="rId5">
            <a:alphaModFix amt="55000"/>
          </a:blip>
          <a:stretch>
            <a:fillRect/>
          </a:stretch>
        </p:blipFill>
        <p:spPr>
          <a:xfrm>
            <a:off x="9568767" y="5592901"/>
            <a:ext cx="2347968" cy="774100"/>
          </a:xfrm>
          <a:prstGeom prst="rect">
            <a:avLst/>
          </a:prstGeom>
          <a:noFill/>
          <a:ln>
            <a:noFill/>
          </a:ln>
        </p:spPr>
      </p:pic>
      <p:grpSp>
        <p:nvGrpSpPr>
          <p:cNvPr id="158" name="Google Shape;158;p9"/>
          <p:cNvGrpSpPr/>
          <p:nvPr/>
        </p:nvGrpSpPr>
        <p:grpSpPr>
          <a:xfrm>
            <a:off x="10133682" y="2046521"/>
            <a:ext cx="1559444" cy="4062523"/>
            <a:chOff x="6515000" y="1703618"/>
            <a:chExt cx="1171575" cy="3052080"/>
          </a:xfrm>
        </p:grpSpPr>
        <p:pic>
          <p:nvPicPr>
            <p:cNvPr id="159" name="Google Shape;159;p9"/>
            <p:cNvPicPr preferRelativeResize="0"/>
            <p:nvPr/>
          </p:nvPicPr>
          <p:blipFill>
            <a:blip r:embed="rId6">
              <a:alphaModFix amt="81000"/>
            </a:blip>
            <a:stretch>
              <a:fillRect/>
            </a:stretch>
          </p:blipFill>
          <p:spPr>
            <a:xfrm flipH="1">
              <a:off x="6847574" y="1703618"/>
              <a:ext cx="589071" cy="2077996"/>
            </a:xfrm>
            <a:prstGeom prst="rect">
              <a:avLst/>
            </a:prstGeom>
            <a:noFill/>
            <a:ln>
              <a:noFill/>
            </a:ln>
          </p:spPr>
        </p:pic>
        <p:pic>
          <p:nvPicPr>
            <p:cNvPr id="160" name="Google Shape;160;p9"/>
            <p:cNvPicPr preferRelativeResize="0"/>
            <p:nvPr/>
          </p:nvPicPr>
          <p:blipFill rotWithShape="1">
            <a:blip r:embed="rId7">
              <a:alphaModFix amt="83000"/>
            </a:blip>
            <a:srcRect t="3712" b="3703"/>
            <a:stretch/>
          </p:blipFill>
          <p:spPr>
            <a:xfrm>
              <a:off x="6515000" y="2872750"/>
              <a:ext cx="1171575" cy="1882949"/>
            </a:xfrm>
            <a:prstGeom prst="rect">
              <a:avLst/>
            </a:prstGeom>
            <a:noFill/>
            <a:ln>
              <a:noFill/>
            </a:ln>
          </p:spPr>
        </p:pic>
        <p:grpSp>
          <p:nvGrpSpPr>
            <p:cNvPr id="161" name="Google Shape;161;p9"/>
            <p:cNvGrpSpPr/>
            <p:nvPr/>
          </p:nvGrpSpPr>
          <p:grpSpPr>
            <a:xfrm>
              <a:off x="6890726" y="2123731"/>
              <a:ext cx="562833" cy="1076724"/>
              <a:chOff x="8137475" y="1050125"/>
              <a:chExt cx="517500" cy="990000"/>
            </a:xfrm>
          </p:grpSpPr>
          <p:sp>
            <p:nvSpPr>
              <p:cNvPr id="162" name="Google Shape;162;p9"/>
              <p:cNvSpPr/>
              <p:nvPr/>
            </p:nvSpPr>
            <p:spPr>
              <a:xfrm rot="-5400000">
                <a:off x="7901225" y="1286375"/>
                <a:ext cx="990000" cy="517500"/>
              </a:xfrm>
              <a:prstGeom prst="ellipse">
                <a:avLst/>
              </a:prstGeom>
              <a:gradFill>
                <a:gsLst>
                  <a:gs pos="0">
                    <a:srgbClr val="C79756">
                      <a:alpha val="40000"/>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63" name="Google Shape;163;p9"/>
              <p:cNvPicPr preferRelativeResize="0"/>
              <p:nvPr/>
            </p:nvPicPr>
            <p:blipFill rotWithShape="1">
              <a:blip r:embed="rId8">
                <a:alphaModFix amt="81000"/>
              </a:blip>
              <a:srcRect l="38165" t="28683" r="32774" b="20862"/>
              <a:stretch/>
            </p:blipFill>
            <p:spPr>
              <a:xfrm>
                <a:off x="8285800" y="1368585"/>
                <a:ext cx="207750" cy="552581"/>
              </a:xfrm>
              <a:prstGeom prst="rect">
                <a:avLst/>
              </a:prstGeom>
              <a:noFill/>
              <a:ln>
                <a:noFill/>
              </a:ln>
            </p:spPr>
          </p:pic>
        </p:grpSp>
        <p:sp>
          <p:nvSpPr>
            <p:cNvPr id="164" name="Google Shape;164;p9"/>
            <p:cNvSpPr/>
            <p:nvPr/>
          </p:nvSpPr>
          <p:spPr>
            <a:xfrm rot="-5400000">
              <a:off x="6789488" y="2776125"/>
              <a:ext cx="765300" cy="673500"/>
            </a:xfrm>
            <a:prstGeom prst="ellipse">
              <a:avLst/>
            </a:prstGeom>
            <a:gradFill>
              <a:gsLst>
                <a:gs pos="0">
                  <a:srgbClr val="AB7538">
                    <a:alpha val="43529"/>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9"/>
          <p:cNvGrpSpPr/>
          <p:nvPr/>
        </p:nvGrpSpPr>
        <p:grpSpPr>
          <a:xfrm>
            <a:off x="319000" y="2152251"/>
            <a:ext cx="1379409" cy="4101739"/>
            <a:chOff x="7221013" y="2371511"/>
            <a:chExt cx="856776" cy="2547664"/>
          </a:xfrm>
        </p:grpSpPr>
        <p:pic>
          <p:nvPicPr>
            <p:cNvPr id="166" name="Google Shape;166;p9"/>
            <p:cNvPicPr preferRelativeResize="0"/>
            <p:nvPr/>
          </p:nvPicPr>
          <p:blipFill>
            <a:blip r:embed="rId3">
              <a:alphaModFix/>
            </a:blip>
            <a:stretch>
              <a:fillRect/>
            </a:stretch>
          </p:blipFill>
          <p:spPr>
            <a:xfrm>
              <a:off x="7348905" y="2371511"/>
              <a:ext cx="648701" cy="2288383"/>
            </a:xfrm>
            <a:prstGeom prst="rect">
              <a:avLst/>
            </a:prstGeom>
            <a:noFill/>
            <a:ln>
              <a:noFill/>
            </a:ln>
          </p:spPr>
        </p:pic>
        <p:sp>
          <p:nvSpPr>
            <p:cNvPr id="167" name="Google Shape;167;p9"/>
            <p:cNvSpPr/>
            <p:nvPr/>
          </p:nvSpPr>
          <p:spPr>
            <a:xfrm rot="-5400000">
              <a:off x="7161564" y="3247210"/>
              <a:ext cx="925200" cy="483600"/>
            </a:xfrm>
            <a:prstGeom prst="ellipse">
              <a:avLst/>
            </a:prstGeom>
            <a:gradFill>
              <a:gsLst>
                <a:gs pos="0">
                  <a:srgbClr val="C79756">
                    <a:alpha val="40000"/>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68" name="Google Shape;168;p9"/>
            <p:cNvPicPr preferRelativeResize="0"/>
            <p:nvPr/>
          </p:nvPicPr>
          <p:blipFill>
            <a:blip r:embed="rId9">
              <a:alphaModFix amt="87000"/>
            </a:blip>
            <a:stretch>
              <a:fillRect/>
            </a:stretch>
          </p:blipFill>
          <p:spPr>
            <a:xfrm>
              <a:off x="7221013" y="3622975"/>
              <a:ext cx="856776" cy="1296199"/>
            </a:xfrm>
            <a:prstGeom prst="rect">
              <a:avLst/>
            </a:prstGeom>
            <a:noFill/>
            <a:ln>
              <a:noFill/>
            </a:ln>
          </p:spPr>
        </p:pic>
        <p:pic>
          <p:nvPicPr>
            <p:cNvPr id="169" name="Google Shape;169;p9"/>
            <p:cNvPicPr preferRelativeResize="0"/>
            <p:nvPr/>
          </p:nvPicPr>
          <p:blipFill rotWithShape="1">
            <a:blip r:embed="rId10">
              <a:alphaModFix amt="65000"/>
            </a:blip>
            <a:srcRect b="10514"/>
            <a:stretch/>
          </p:blipFill>
          <p:spPr>
            <a:xfrm>
              <a:off x="7491011" y="3228883"/>
              <a:ext cx="316782" cy="704127"/>
            </a:xfrm>
            <a:prstGeom prst="rect">
              <a:avLst/>
            </a:prstGeom>
            <a:noFill/>
            <a:ln>
              <a:noFill/>
            </a:ln>
          </p:spPr>
        </p:pic>
        <p:sp>
          <p:nvSpPr>
            <p:cNvPr id="170" name="Google Shape;170;p9"/>
            <p:cNvSpPr/>
            <p:nvPr/>
          </p:nvSpPr>
          <p:spPr>
            <a:xfrm rot="-5400000">
              <a:off x="7311300" y="3578512"/>
              <a:ext cx="625800" cy="550800"/>
            </a:xfrm>
            <a:prstGeom prst="ellipse">
              <a:avLst/>
            </a:prstGeom>
            <a:gradFill>
              <a:gsLst>
                <a:gs pos="0">
                  <a:srgbClr val="AB7538">
                    <a:alpha val="43529"/>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601956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71"/>
        <p:cNvGrpSpPr/>
        <p:nvPr/>
      </p:nvGrpSpPr>
      <p:grpSpPr>
        <a:xfrm>
          <a:off x="0" y="0"/>
          <a:ext cx="0" cy="0"/>
          <a:chOff x="0" y="0"/>
          <a:chExt cx="0" cy="0"/>
        </a:xfrm>
      </p:grpSpPr>
      <p:pic>
        <p:nvPicPr>
          <p:cNvPr id="172" name="Google Shape;172;p10"/>
          <p:cNvPicPr preferRelativeResize="0"/>
          <p:nvPr/>
        </p:nvPicPr>
        <p:blipFill rotWithShape="1">
          <a:blip r:embed="rId2">
            <a:alphaModFix amt="48000"/>
          </a:blip>
          <a:srcRect l="14081" t="53289" r="22458" b="27878"/>
          <a:stretch/>
        </p:blipFill>
        <p:spPr>
          <a:xfrm rot="10800000">
            <a:off x="5641133" y="1"/>
            <a:ext cx="6550867" cy="6858001"/>
          </a:xfrm>
          <a:prstGeom prst="rect">
            <a:avLst/>
          </a:prstGeom>
          <a:noFill/>
          <a:ln>
            <a:noFill/>
          </a:ln>
        </p:spPr>
      </p:pic>
      <p:pic>
        <p:nvPicPr>
          <p:cNvPr id="173" name="Google Shape;173;p10"/>
          <p:cNvPicPr preferRelativeResize="0"/>
          <p:nvPr/>
        </p:nvPicPr>
        <p:blipFill rotWithShape="1">
          <a:blip r:embed="rId2">
            <a:alphaModFix amt="44000"/>
          </a:blip>
          <a:srcRect l="44461" t="61976" r="15211" b="17300"/>
          <a:stretch/>
        </p:blipFill>
        <p:spPr>
          <a:xfrm rot="10800000" flipH="1">
            <a:off x="1" y="-1"/>
            <a:ext cx="3782967" cy="6858001"/>
          </a:xfrm>
          <a:prstGeom prst="rect">
            <a:avLst/>
          </a:prstGeom>
          <a:noFill/>
          <a:ln>
            <a:noFill/>
          </a:ln>
        </p:spPr>
      </p:pic>
      <p:sp>
        <p:nvSpPr>
          <p:cNvPr id="174" name="Google Shape;174;p10"/>
          <p:cNvSpPr txBox="1">
            <a:spLocks noGrp="1"/>
          </p:cNvSpPr>
          <p:nvPr>
            <p:ph type="title"/>
          </p:nvPr>
        </p:nvSpPr>
        <p:spPr>
          <a:xfrm>
            <a:off x="2589600" y="2391600"/>
            <a:ext cx="7012800" cy="207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133"/>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5736463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5"/>
        <p:cNvGrpSpPr/>
        <p:nvPr/>
      </p:nvGrpSpPr>
      <p:grpSpPr>
        <a:xfrm>
          <a:off x="0" y="0"/>
          <a:ext cx="0" cy="0"/>
          <a:chOff x="0" y="0"/>
          <a:chExt cx="0" cy="0"/>
        </a:xfrm>
      </p:grpSpPr>
      <p:pic>
        <p:nvPicPr>
          <p:cNvPr id="176" name="Google Shape;176;p11"/>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77" name="Google Shape;177;p11"/>
          <p:cNvPicPr preferRelativeResize="0"/>
          <p:nvPr/>
        </p:nvPicPr>
        <p:blipFill rotWithShape="1">
          <a:blip r:embed="rId3">
            <a:alphaModFix amt="33000"/>
          </a:blip>
          <a:srcRect l="32504" t="10000" r="4036" b="71167"/>
          <a:stretch/>
        </p:blipFill>
        <p:spPr>
          <a:xfrm rot="10800000" flipH="1">
            <a:off x="-37300" y="1"/>
            <a:ext cx="6550867" cy="6858001"/>
          </a:xfrm>
          <a:prstGeom prst="rect">
            <a:avLst/>
          </a:prstGeom>
          <a:noFill/>
          <a:ln>
            <a:noFill/>
          </a:ln>
        </p:spPr>
      </p:pic>
      <p:pic>
        <p:nvPicPr>
          <p:cNvPr id="178" name="Google Shape;178;p11"/>
          <p:cNvPicPr preferRelativeResize="0"/>
          <p:nvPr/>
        </p:nvPicPr>
        <p:blipFill rotWithShape="1">
          <a:blip r:embed="rId3">
            <a:alphaModFix amt="38000"/>
          </a:blip>
          <a:srcRect l="13183" t="65428" r="46489" b="13847"/>
          <a:stretch/>
        </p:blipFill>
        <p:spPr>
          <a:xfrm>
            <a:off x="8409034" y="-1"/>
            <a:ext cx="3782967" cy="6858001"/>
          </a:xfrm>
          <a:prstGeom prst="rect">
            <a:avLst/>
          </a:prstGeom>
          <a:noFill/>
          <a:ln>
            <a:noFill/>
          </a:ln>
        </p:spPr>
      </p:pic>
      <p:pic>
        <p:nvPicPr>
          <p:cNvPr id="179" name="Google Shape;179;p11"/>
          <p:cNvPicPr preferRelativeResize="0"/>
          <p:nvPr/>
        </p:nvPicPr>
        <p:blipFill rotWithShape="1">
          <a:blip r:embed="rId4">
            <a:alphaModFix amt="40000"/>
          </a:blip>
          <a:srcRect r="70150"/>
          <a:stretch/>
        </p:blipFill>
        <p:spPr>
          <a:xfrm>
            <a:off x="118900" y="-82300"/>
            <a:ext cx="3639299" cy="6858000"/>
          </a:xfrm>
          <a:prstGeom prst="rect">
            <a:avLst/>
          </a:prstGeom>
          <a:noFill/>
          <a:ln>
            <a:noFill/>
          </a:ln>
        </p:spPr>
      </p:pic>
      <p:pic>
        <p:nvPicPr>
          <p:cNvPr id="180" name="Google Shape;180;p11"/>
          <p:cNvPicPr preferRelativeResize="0"/>
          <p:nvPr/>
        </p:nvPicPr>
        <p:blipFill rotWithShape="1">
          <a:blip r:embed="rId4">
            <a:alphaModFix amt="40000"/>
          </a:blip>
          <a:srcRect l="70150"/>
          <a:stretch/>
        </p:blipFill>
        <p:spPr>
          <a:xfrm>
            <a:off x="8476700" y="-82300"/>
            <a:ext cx="3639299" cy="6858000"/>
          </a:xfrm>
          <a:prstGeom prst="rect">
            <a:avLst/>
          </a:prstGeom>
          <a:noFill/>
          <a:ln>
            <a:noFill/>
          </a:ln>
        </p:spPr>
      </p:pic>
      <p:pic>
        <p:nvPicPr>
          <p:cNvPr id="181" name="Google Shape;181;p11"/>
          <p:cNvPicPr preferRelativeResize="0"/>
          <p:nvPr/>
        </p:nvPicPr>
        <p:blipFill>
          <a:blip r:embed="rId5">
            <a:alphaModFix amt="55000"/>
          </a:blip>
          <a:stretch>
            <a:fillRect/>
          </a:stretch>
        </p:blipFill>
        <p:spPr>
          <a:xfrm flipH="1">
            <a:off x="242767" y="5568701"/>
            <a:ext cx="3089767" cy="1018665"/>
          </a:xfrm>
          <a:prstGeom prst="rect">
            <a:avLst/>
          </a:prstGeom>
          <a:noFill/>
          <a:ln>
            <a:noFill/>
          </a:ln>
        </p:spPr>
      </p:pic>
      <p:grpSp>
        <p:nvGrpSpPr>
          <p:cNvPr id="182" name="Google Shape;182;p11"/>
          <p:cNvGrpSpPr/>
          <p:nvPr/>
        </p:nvGrpSpPr>
        <p:grpSpPr>
          <a:xfrm>
            <a:off x="242767" y="829385"/>
            <a:ext cx="1491899" cy="5531529"/>
            <a:chOff x="7498650" y="716726"/>
            <a:chExt cx="1118924" cy="4148647"/>
          </a:xfrm>
        </p:grpSpPr>
        <p:pic>
          <p:nvPicPr>
            <p:cNvPr id="183" name="Google Shape;183;p11"/>
            <p:cNvPicPr preferRelativeResize="0"/>
            <p:nvPr/>
          </p:nvPicPr>
          <p:blipFill rotWithShape="1">
            <a:blip r:embed="rId6">
              <a:alphaModFix amt="80000"/>
            </a:blip>
            <a:srcRect/>
            <a:stretch/>
          </p:blipFill>
          <p:spPr>
            <a:xfrm>
              <a:off x="7498650" y="1590400"/>
              <a:ext cx="1118924" cy="3274973"/>
            </a:xfrm>
            <a:prstGeom prst="rect">
              <a:avLst/>
            </a:prstGeom>
            <a:noFill/>
            <a:ln>
              <a:noFill/>
            </a:ln>
          </p:spPr>
        </p:pic>
        <p:sp>
          <p:nvSpPr>
            <p:cNvPr id="184" name="Google Shape;184;p11"/>
            <p:cNvSpPr/>
            <p:nvPr/>
          </p:nvSpPr>
          <p:spPr>
            <a:xfrm rot="-5400000">
              <a:off x="7613214" y="973676"/>
              <a:ext cx="1076700" cy="562800"/>
            </a:xfrm>
            <a:prstGeom prst="ellipse">
              <a:avLst/>
            </a:prstGeom>
            <a:gradFill>
              <a:gsLst>
                <a:gs pos="0">
                  <a:srgbClr val="C79756">
                    <a:alpha val="40000"/>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85" name="Google Shape;185;p11"/>
            <p:cNvPicPr preferRelativeResize="0"/>
            <p:nvPr/>
          </p:nvPicPr>
          <p:blipFill rotWithShape="1">
            <a:blip r:embed="rId7">
              <a:alphaModFix amt="65000"/>
            </a:blip>
            <a:srcRect l="38165" t="28683" r="32774" b="20862"/>
            <a:stretch/>
          </p:blipFill>
          <p:spPr>
            <a:xfrm>
              <a:off x="8031482" y="1063059"/>
              <a:ext cx="225949" cy="600986"/>
            </a:xfrm>
            <a:prstGeom prst="rect">
              <a:avLst/>
            </a:prstGeom>
            <a:noFill/>
            <a:ln>
              <a:noFill/>
            </a:ln>
          </p:spPr>
        </p:pic>
        <p:sp>
          <p:nvSpPr>
            <p:cNvPr id="186" name="Google Shape;186;p11"/>
            <p:cNvSpPr/>
            <p:nvPr/>
          </p:nvSpPr>
          <p:spPr>
            <a:xfrm rot="-5400000">
              <a:off x="7761800" y="1384025"/>
              <a:ext cx="765300" cy="673500"/>
            </a:xfrm>
            <a:prstGeom prst="ellipse">
              <a:avLst/>
            </a:prstGeom>
            <a:gradFill>
              <a:gsLst>
                <a:gs pos="0">
                  <a:srgbClr val="AB7538">
                    <a:alpha val="43529"/>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 name="Google Shape;187;p11"/>
          <p:cNvGrpSpPr/>
          <p:nvPr/>
        </p:nvGrpSpPr>
        <p:grpSpPr>
          <a:xfrm>
            <a:off x="804456" y="1810233"/>
            <a:ext cx="1602089" cy="4459245"/>
            <a:chOff x="713091" y="1357675"/>
            <a:chExt cx="1201567" cy="3344434"/>
          </a:xfrm>
        </p:grpSpPr>
        <p:pic>
          <p:nvPicPr>
            <p:cNvPr id="188" name="Google Shape;188;p11"/>
            <p:cNvPicPr preferRelativeResize="0"/>
            <p:nvPr/>
          </p:nvPicPr>
          <p:blipFill>
            <a:blip r:embed="rId3">
              <a:alphaModFix/>
            </a:blip>
            <a:stretch>
              <a:fillRect/>
            </a:stretch>
          </p:blipFill>
          <p:spPr>
            <a:xfrm>
              <a:off x="1143198" y="1357675"/>
              <a:ext cx="538275" cy="1898899"/>
            </a:xfrm>
            <a:prstGeom prst="rect">
              <a:avLst/>
            </a:prstGeom>
            <a:noFill/>
            <a:ln>
              <a:noFill/>
            </a:ln>
          </p:spPr>
        </p:pic>
        <p:grpSp>
          <p:nvGrpSpPr>
            <p:cNvPr id="189" name="Google Shape;189;p11"/>
            <p:cNvGrpSpPr/>
            <p:nvPr/>
          </p:nvGrpSpPr>
          <p:grpSpPr>
            <a:xfrm>
              <a:off x="713091" y="2002763"/>
              <a:ext cx="1201567" cy="2699347"/>
              <a:chOff x="6515000" y="2123731"/>
              <a:chExt cx="1171575" cy="2631968"/>
            </a:xfrm>
          </p:grpSpPr>
          <p:pic>
            <p:nvPicPr>
              <p:cNvPr id="190" name="Google Shape;190;p11"/>
              <p:cNvPicPr preferRelativeResize="0"/>
              <p:nvPr/>
            </p:nvPicPr>
            <p:blipFill rotWithShape="1">
              <a:blip r:embed="rId8">
                <a:alphaModFix amt="83000"/>
              </a:blip>
              <a:srcRect t="3712" b="3703"/>
              <a:stretch/>
            </p:blipFill>
            <p:spPr>
              <a:xfrm>
                <a:off x="6515000" y="2872750"/>
                <a:ext cx="1171575" cy="1882949"/>
              </a:xfrm>
              <a:prstGeom prst="rect">
                <a:avLst/>
              </a:prstGeom>
              <a:noFill/>
              <a:ln>
                <a:noFill/>
              </a:ln>
            </p:spPr>
          </p:pic>
          <p:grpSp>
            <p:nvGrpSpPr>
              <p:cNvPr id="191" name="Google Shape;191;p11"/>
              <p:cNvGrpSpPr/>
              <p:nvPr/>
            </p:nvGrpSpPr>
            <p:grpSpPr>
              <a:xfrm>
                <a:off x="6890726" y="2123731"/>
                <a:ext cx="562833" cy="1076724"/>
                <a:chOff x="8137475" y="1050125"/>
                <a:chExt cx="517500" cy="990000"/>
              </a:xfrm>
            </p:grpSpPr>
            <p:sp>
              <p:nvSpPr>
                <p:cNvPr id="192" name="Google Shape;192;p11"/>
                <p:cNvSpPr/>
                <p:nvPr/>
              </p:nvSpPr>
              <p:spPr>
                <a:xfrm rot="-5400000">
                  <a:off x="7901225" y="1286375"/>
                  <a:ext cx="990000" cy="517500"/>
                </a:xfrm>
                <a:prstGeom prst="ellipse">
                  <a:avLst/>
                </a:prstGeom>
                <a:gradFill>
                  <a:gsLst>
                    <a:gs pos="0">
                      <a:srgbClr val="C79756">
                        <a:alpha val="40000"/>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93" name="Google Shape;193;p11"/>
                <p:cNvPicPr preferRelativeResize="0"/>
                <p:nvPr/>
              </p:nvPicPr>
              <p:blipFill rotWithShape="1">
                <a:blip r:embed="rId7">
                  <a:alphaModFix amt="81000"/>
                </a:blip>
                <a:srcRect l="38165" t="28683" r="32774" b="20862"/>
                <a:stretch/>
              </p:blipFill>
              <p:spPr>
                <a:xfrm flipH="1">
                  <a:off x="8315015" y="1368585"/>
                  <a:ext cx="207750" cy="552581"/>
                </a:xfrm>
                <a:prstGeom prst="rect">
                  <a:avLst/>
                </a:prstGeom>
                <a:noFill/>
                <a:ln>
                  <a:noFill/>
                </a:ln>
              </p:spPr>
            </p:pic>
          </p:grpSp>
          <p:sp>
            <p:nvSpPr>
              <p:cNvPr id="194" name="Google Shape;194;p11"/>
              <p:cNvSpPr/>
              <p:nvPr/>
            </p:nvSpPr>
            <p:spPr>
              <a:xfrm rot="-5400000">
                <a:off x="6789488" y="2776125"/>
                <a:ext cx="765300" cy="673500"/>
              </a:xfrm>
              <a:prstGeom prst="ellipse">
                <a:avLst/>
              </a:prstGeom>
              <a:gradFill>
                <a:gsLst>
                  <a:gs pos="0">
                    <a:srgbClr val="AB7538">
                      <a:alpha val="43529"/>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195" name="Google Shape;195;p11"/>
          <p:cNvPicPr preferRelativeResize="0"/>
          <p:nvPr/>
        </p:nvPicPr>
        <p:blipFill>
          <a:blip r:embed="rId5">
            <a:alphaModFix amt="55000"/>
          </a:blip>
          <a:stretch>
            <a:fillRect/>
          </a:stretch>
        </p:blipFill>
        <p:spPr>
          <a:xfrm>
            <a:off x="8751467" y="5568701"/>
            <a:ext cx="3089767" cy="1018665"/>
          </a:xfrm>
          <a:prstGeom prst="rect">
            <a:avLst/>
          </a:prstGeom>
          <a:noFill/>
          <a:ln>
            <a:noFill/>
          </a:ln>
        </p:spPr>
      </p:pic>
      <p:grpSp>
        <p:nvGrpSpPr>
          <p:cNvPr id="196" name="Google Shape;196;p11"/>
          <p:cNvGrpSpPr/>
          <p:nvPr/>
        </p:nvGrpSpPr>
        <p:grpSpPr>
          <a:xfrm>
            <a:off x="10136567" y="829385"/>
            <a:ext cx="1491899" cy="5531529"/>
            <a:chOff x="7498650" y="716726"/>
            <a:chExt cx="1118924" cy="4148647"/>
          </a:xfrm>
        </p:grpSpPr>
        <p:pic>
          <p:nvPicPr>
            <p:cNvPr id="197" name="Google Shape;197;p11"/>
            <p:cNvPicPr preferRelativeResize="0"/>
            <p:nvPr/>
          </p:nvPicPr>
          <p:blipFill rotWithShape="1">
            <a:blip r:embed="rId6">
              <a:alphaModFix amt="80000"/>
            </a:blip>
            <a:srcRect/>
            <a:stretch/>
          </p:blipFill>
          <p:spPr>
            <a:xfrm>
              <a:off x="7498650" y="1590400"/>
              <a:ext cx="1118924" cy="3274973"/>
            </a:xfrm>
            <a:prstGeom prst="rect">
              <a:avLst/>
            </a:prstGeom>
            <a:noFill/>
            <a:ln>
              <a:noFill/>
            </a:ln>
          </p:spPr>
        </p:pic>
        <p:sp>
          <p:nvSpPr>
            <p:cNvPr id="198" name="Google Shape;198;p11"/>
            <p:cNvSpPr/>
            <p:nvPr/>
          </p:nvSpPr>
          <p:spPr>
            <a:xfrm rot="-5400000">
              <a:off x="7613214" y="973676"/>
              <a:ext cx="1076700" cy="562800"/>
            </a:xfrm>
            <a:prstGeom prst="ellipse">
              <a:avLst/>
            </a:prstGeom>
            <a:gradFill>
              <a:gsLst>
                <a:gs pos="0">
                  <a:srgbClr val="C79756">
                    <a:alpha val="40000"/>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99" name="Google Shape;199;p11"/>
            <p:cNvPicPr preferRelativeResize="0"/>
            <p:nvPr/>
          </p:nvPicPr>
          <p:blipFill rotWithShape="1">
            <a:blip r:embed="rId7">
              <a:alphaModFix amt="65000"/>
            </a:blip>
            <a:srcRect l="38165" t="28683" r="32774" b="20862"/>
            <a:stretch/>
          </p:blipFill>
          <p:spPr>
            <a:xfrm>
              <a:off x="8031482" y="1063059"/>
              <a:ext cx="225949" cy="600986"/>
            </a:xfrm>
            <a:prstGeom prst="rect">
              <a:avLst/>
            </a:prstGeom>
            <a:noFill/>
            <a:ln>
              <a:noFill/>
            </a:ln>
          </p:spPr>
        </p:pic>
        <p:sp>
          <p:nvSpPr>
            <p:cNvPr id="200" name="Google Shape;200;p11"/>
            <p:cNvSpPr/>
            <p:nvPr/>
          </p:nvSpPr>
          <p:spPr>
            <a:xfrm rot="-5400000">
              <a:off x="7761800" y="1384025"/>
              <a:ext cx="765300" cy="673500"/>
            </a:xfrm>
            <a:prstGeom prst="ellipse">
              <a:avLst/>
            </a:prstGeom>
            <a:gradFill>
              <a:gsLst>
                <a:gs pos="0">
                  <a:srgbClr val="AB7538">
                    <a:alpha val="43529"/>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 name="Google Shape;201;p11"/>
          <p:cNvGrpSpPr/>
          <p:nvPr/>
        </p:nvGrpSpPr>
        <p:grpSpPr>
          <a:xfrm>
            <a:off x="9710193" y="2771228"/>
            <a:ext cx="1172297" cy="3485883"/>
            <a:chOff x="7221013" y="2371511"/>
            <a:chExt cx="856776" cy="2547664"/>
          </a:xfrm>
        </p:grpSpPr>
        <p:pic>
          <p:nvPicPr>
            <p:cNvPr id="202" name="Google Shape;202;p11"/>
            <p:cNvPicPr preferRelativeResize="0"/>
            <p:nvPr/>
          </p:nvPicPr>
          <p:blipFill>
            <a:blip r:embed="rId3">
              <a:alphaModFix/>
            </a:blip>
            <a:stretch>
              <a:fillRect/>
            </a:stretch>
          </p:blipFill>
          <p:spPr>
            <a:xfrm>
              <a:off x="7348905" y="2371511"/>
              <a:ext cx="648701" cy="2288383"/>
            </a:xfrm>
            <a:prstGeom prst="rect">
              <a:avLst/>
            </a:prstGeom>
            <a:noFill/>
            <a:ln>
              <a:noFill/>
            </a:ln>
          </p:spPr>
        </p:pic>
        <p:sp>
          <p:nvSpPr>
            <p:cNvPr id="203" name="Google Shape;203;p11"/>
            <p:cNvSpPr/>
            <p:nvPr/>
          </p:nvSpPr>
          <p:spPr>
            <a:xfrm rot="-5400000">
              <a:off x="7161564" y="3247210"/>
              <a:ext cx="925200" cy="483600"/>
            </a:xfrm>
            <a:prstGeom prst="ellipse">
              <a:avLst/>
            </a:prstGeom>
            <a:gradFill>
              <a:gsLst>
                <a:gs pos="0">
                  <a:srgbClr val="C79756">
                    <a:alpha val="40000"/>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204" name="Google Shape;204;p11"/>
            <p:cNvPicPr preferRelativeResize="0"/>
            <p:nvPr/>
          </p:nvPicPr>
          <p:blipFill>
            <a:blip r:embed="rId9">
              <a:alphaModFix amt="87000"/>
            </a:blip>
            <a:stretch>
              <a:fillRect/>
            </a:stretch>
          </p:blipFill>
          <p:spPr>
            <a:xfrm>
              <a:off x="7221013" y="3622975"/>
              <a:ext cx="856776" cy="1296199"/>
            </a:xfrm>
            <a:prstGeom prst="rect">
              <a:avLst/>
            </a:prstGeom>
            <a:noFill/>
            <a:ln>
              <a:noFill/>
            </a:ln>
          </p:spPr>
        </p:pic>
        <p:pic>
          <p:nvPicPr>
            <p:cNvPr id="205" name="Google Shape;205;p11"/>
            <p:cNvPicPr preferRelativeResize="0"/>
            <p:nvPr/>
          </p:nvPicPr>
          <p:blipFill rotWithShape="1">
            <a:blip r:embed="rId10">
              <a:alphaModFix amt="65000"/>
            </a:blip>
            <a:srcRect b="10514"/>
            <a:stretch/>
          </p:blipFill>
          <p:spPr>
            <a:xfrm>
              <a:off x="7491011" y="3228883"/>
              <a:ext cx="316782" cy="704127"/>
            </a:xfrm>
            <a:prstGeom prst="rect">
              <a:avLst/>
            </a:prstGeom>
            <a:noFill/>
            <a:ln>
              <a:noFill/>
            </a:ln>
          </p:spPr>
        </p:pic>
        <p:sp>
          <p:nvSpPr>
            <p:cNvPr id="206" name="Google Shape;206;p11"/>
            <p:cNvSpPr/>
            <p:nvPr/>
          </p:nvSpPr>
          <p:spPr>
            <a:xfrm rot="-5400000">
              <a:off x="7311300" y="3578512"/>
              <a:ext cx="625800" cy="550800"/>
            </a:xfrm>
            <a:prstGeom prst="ellipse">
              <a:avLst/>
            </a:prstGeom>
            <a:gradFill>
              <a:gsLst>
                <a:gs pos="0">
                  <a:srgbClr val="AB7538">
                    <a:alpha val="43529"/>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 name="Google Shape;207;p11"/>
          <p:cNvSpPr txBox="1">
            <a:spLocks noGrp="1"/>
          </p:cNvSpPr>
          <p:nvPr>
            <p:ph type="title" hasCustomPrompt="1"/>
          </p:nvPr>
        </p:nvSpPr>
        <p:spPr>
          <a:xfrm>
            <a:off x="2675200" y="1810233"/>
            <a:ext cx="6841600" cy="197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36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8" name="Google Shape;208;p11"/>
          <p:cNvSpPr txBox="1">
            <a:spLocks noGrp="1"/>
          </p:cNvSpPr>
          <p:nvPr>
            <p:ph type="subTitle" idx="1"/>
          </p:nvPr>
        </p:nvSpPr>
        <p:spPr>
          <a:xfrm>
            <a:off x="2675200" y="3780167"/>
            <a:ext cx="6841600" cy="66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4794003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09"/>
        <p:cNvGrpSpPr/>
        <p:nvPr/>
      </p:nvGrpSpPr>
      <p:grpSpPr>
        <a:xfrm>
          <a:off x="0" y="0"/>
          <a:ext cx="0" cy="0"/>
          <a:chOff x="0" y="0"/>
          <a:chExt cx="0" cy="0"/>
        </a:xfrm>
      </p:grpSpPr>
    </p:spTree>
    <p:extLst>
      <p:ext uri="{BB962C8B-B14F-4D97-AF65-F5344CB8AC3E}">
        <p14:creationId xmlns:p14="http://schemas.microsoft.com/office/powerpoint/2010/main" val="11636455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33"/>
        <p:cNvGrpSpPr/>
        <p:nvPr/>
      </p:nvGrpSpPr>
      <p:grpSpPr>
        <a:xfrm>
          <a:off x="0" y="0"/>
          <a:ext cx="0" cy="0"/>
          <a:chOff x="0" y="0"/>
          <a:chExt cx="0" cy="0"/>
        </a:xfrm>
      </p:grpSpPr>
      <p:pic>
        <p:nvPicPr>
          <p:cNvPr id="234" name="Google Shape;234;p14"/>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235" name="Google Shape;235;p14"/>
          <p:cNvPicPr preferRelativeResize="0"/>
          <p:nvPr/>
        </p:nvPicPr>
        <p:blipFill rotWithShape="1">
          <a:blip r:embed="rId3">
            <a:alphaModFix amt="37000"/>
          </a:blip>
          <a:srcRect t="33328" b="32040"/>
          <a:stretch/>
        </p:blipFill>
        <p:spPr>
          <a:xfrm>
            <a:off x="5283067" y="2"/>
            <a:ext cx="5613533" cy="6858001"/>
          </a:xfrm>
          <a:prstGeom prst="rect">
            <a:avLst/>
          </a:prstGeom>
          <a:noFill/>
          <a:ln>
            <a:noFill/>
          </a:ln>
        </p:spPr>
      </p:pic>
      <p:sp>
        <p:nvSpPr>
          <p:cNvPr id="236" name="Google Shape;236;p14"/>
          <p:cNvSpPr txBox="1">
            <a:spLocks noGrp="1"/>
          </p:cNvSpPr>
          <p:nvPr>
            <p:ph type="title"/>
          </p:nvPr>
        </p:nvSpPr>
        <p:spPr>
          <a:xfrm>
            <a:off x="2847400" y="1916400"/>
            <a:ext cx="6497200" cy="19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14533"/>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37" name="Google Shape;237;p14"/>
          <p:cNvSpPr txBox="1">
            <a:spLocks noGrp="1"/>
          </p:cNvSpPr>
          <p:nvPr>
            <p:ph type="subTitle" idx="1"/>
          </p:nvPr>
        </p:nvSpPr>
        <p:spPr>
          <a:xfrm>
            <a:off x="2847400" y="3873600"/>
            <a:ext cx="6497200" cy="10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458119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38"/>
        <p:cNvGrpSpPr/>
        <p:nvPr/>
      </p:nvGrpSpPr>
      <p:grpSpPr>
        <a:xfrm>
          <a:off x="0" y="0"/>
          <a:ext cx="0" cy="0"/>
          <a:chOff x="0" y="0"/>
          <a:chExt cx="0" cy="0"/>
        </a:xfrm>
      </p:grpSpPr>
      <p:pic>
        <p:nvPicPr>
          <p:cNvPr id="239" name="Google Shape;239;p15"/>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240" name="Google Shape;240;p15"/>
          <p:cNvPicPr preferRelativeResize="0"/>
          <p:nvPr/>
        </p:nvPicPr>
        <p:blipFill rotWithShape="1">
          <a:blip r:embed="rId3">
            <a:alphaModFix amt="43000"/>
          </a:blip>
          <a:srcRect l="30045" t="38239" b="42927"/>
          <a:stretch/>
        </p:blipFill>
        <p:spPr>
          <a:xfrm rot="10800000">
            <a:off x="4970800" y="1"/>
            <a:ext cx="7221200" cy="6858001"/>
          </a:xfrm>
          <a:prstGeom prst="rect">
            <a:avLst/>
          </a:prstGeom>
          <a:noFill/>
          <a:ln>
            <a:noFill/>
          </a:ln>
        </p:spPr>
      </p:pic>
      <p:sp>
        <p:nvSpPr>
          <p:cNvPr id="241" name="Google Shape;241;p15"/>
          <p:cNvSpPr txBox="1">
            <a:spLocks noGrp="1"/>
          </p:cNvSpPr>
          <p:nvPr>
            <p:ph type="title"/>
          </p:nvPr>
        </p:nvSpPr>
        <p:spPr>
          <a:xfrm>
            <a:off x="5183867" y="3797167"/>
            <a:ext cx="6057600" cy="856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42" name="Google Shape;242;p15"/>
          <p:cNvSpPr txBox="1">
            <a:spLocks noGrp="1"/>
          </p:cNvSpPr>
          <p:nvPr>
            <p:ph type="subTitle" idx="1"/>
          </p:nvPr>
        </p:nvSpPr>
        <p:spPr>
          <a:xfrm>
            <a:off x="5183867" y="2204067"/>
            <a:ext cx="6057600" cy="1592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2933"/>
            </a:lvl1pPr>
            <a:lvl2pPr lvl="1" algn="ctr" rtl="0">
              <a:lnSpc>
                <a:spcPct val="100000"/>
              </a:lnSpc>
              <a:spcBef>
                <a:spcPts val="0"/>
              </a:spcBef>
              <a:spcAft>
                <a:spcPts val="0"/>
              </a:spcAft>
              <a:buSzPts val="2500"/>
              <a:buNone/>
              <a:defRPr sz="3333"/>
            </a:lvl2pPr>
            <a:lvl3pPr lvl="2" algn="ctr" rtl="0">
              <a:lnSpc>
                <a:spcPct val="100000"/>
              </a:lnSpc>
              <a:spcBef>
                <a:spcPts val="2133"/>
              </a:spcBef>
              <a:spcAft>
                <a:spcPts val="0"/>
              </a:spcAft>
              <a:buSzPts val="2500"/>
              <a:buNone/>
              <a:defRPr sz="3333"/>
            </a:lvl3pPr>
            <a:lvl4pPr lvl="3" algn="ctr" rtl="0">
              <a:lnSpc>
                <a:spcPct val="100000"/>
              </a:lnSpc>
              <a:spcBef>
                <a:spcPts val="2133"/>
              </a:spcBef>
              <a:spcAft>
                <a:spcPts val="0"/>
              </a:spcAft>
              <a:buSzPts val="2500"/>
              <a:buNone/>
              <a:defRPr sz="3333"/>
            </a:lvl4pPr>
            <a:lvl5pPr lvl="4" algn="ctr" rtl="0">
              <a:lnSpc>
                <a:spcPct val="100000"/>
              </a:lnSpc>
              <a:spcBef>
                <a:spcPts val="2133"/>
              </a:spcBef>
              <a:spcAft>
                <a:spcPts val="0"/>
              </a:spcAft>
              <a:buSzPts val="2500"/>
              <a:buNone/>
              <a:defRPr sz="3333"/>
            </a:lvl5pPr>
            <a:lvl6pPr lvl="5" algn="ctr" rtl="0">
              <a:lnSpc>
                <a:spcPct val="100000"/>
              </a:lnSpc>
              <a:spcBef>
                <a:spcPts val="2133"/>
              </a:spcBef>
              <a:spcAft>
                <a:spcPts val="0"/>
              </a:spcAft>
              <a:buSzPts val="2500"/>
              <a:buNone/>
              <a:defRPr sz="3333"/>
            </a:lvl6pPr>
            <a:lvl7pPr lvl="6" algn="ctr" rtl="0">
              <a:lnSpc>
                <a:spcPct val="100000"/>
              </a:lnSpc>
              <a:spcBef>
                <a:spcPts val="2133"/>
              </a:spcBef>
              <a:spcAft>
                <a:spcPts val="0"/>
              </a:spcAft>
              <a:buSzPts val="2500"/>
              <a:buNone/>
              <a:defRPr sz="3333"/>
            </a:lvl7pPr>
            <a:lvl8pPr lvl="7" algn="ctr" rtl="0">
              <a:lnSpc>
                <a:spcPct val="100000"/>
              </a:lnSpc>
              <a:spcBef>
                <a:spcPts val="2133"/>
              </a:spcBef>
              <a:spcAft>
                <a:spcPts val="0"/>
              </a:spcAft>
              <a:buSzPts val="2500"/>
              <a:buNone/>
              <a:defRPr sz="3333"/>
            </a:lvl8pPr>
            <a:lvl9pPr lvl="8" algn="ctr" rtl="0">
              <a:lnSpc>
                <a:spcPct val="100000"/>
              </a:lnSpc>
              <a:spcBef>
                <a:spcPts val="2133"/>
              </a:spcBef>
              <a:spcAft>
                <a:spcPts val="2133"/>
              </a:spcAft>
              <a:buSzPts val="2500"/>
              <a:buNone/>
              <a:defRPr sz="3333"/>
            </a:lvl9pPr>
          </a:lstStyle>
          <a:p>
            <a:endParaRPr/>
          </a:p>
        </p:txBody>
      </p:sp>
      <p:pic>
        <p:nvPicPr>
          <p:cNvPr id="243" name="Google Shape;243;p15"/>
          <p:cNvPicPr preferRelativeResize="0"/>
          <p:nvPr/>
        </p:nvPicPr>
        <p:blipFill>
          <a:blip r:embed="rId4">
            <a:alphaModFix amt="27000"/>
          </a:blip>
          <a:stretch>
            <a:fillRect/>
          </a:stretch>
        </p:blipFill>
        <p:spPr>
          <a:xfrm>
            <a:off x="111518" y="-54867"/>
            <a:ext cx="4178300" cy="6858000"/>
          </a:xfrm>
          <a:prstGeom prst="rect">
            <a:avLst/>
          </a:prstGeom>
          <a:noFill/>
          <a:ln>
            <a:noFill/>
          </a:ln>
        </p:spPr>
      </p:pic>
      <p:pic>
        <p:nvPicPr>
          <p:cNvPr id="244" name="Google Shape;244;p15"/>
          <p:cNvPicPr preferRelativeResize="0"/>
          <p:nvPr/>
        </p:nvPicPr>
        <p:blipFill>
          <a:blip r:embed="rId5">
            <a:alphaModFix amt="55000"/>
          </a:blip>
          <a:stretch>
            <a:fillRect/>
          </a:stretch>
        </p:blipFill>
        <p:spPr>
          <a:xfrm flipH="1">
            <a:off x="726937" y="5326301"/>
            <a:ext cx="3390265" cy="1117732"/>
          </a:xfrm>
          <a:prstGeom prst="rect">
            <a:avLst/>
          </a:prstGeom>
          <a:noFill/>
          <a:ln>
            <a:noFill/>
          </a:ln>
        </p:spPr>
      </p:pic>
      <p:grpSp>
        <p:nvGrpSpPr>
          <p:cNvPr id="245" name="Google Shape;245;p15"/>
          <p:cNvGrpSpPr/>
          <p:nvPr/>
        </p:nvGrpSpPr>
        <p:grpSpPr>
          <a:xfrm>
            <a:off x="450557" y="940243"/>
            <a:ext cx="2002456" cy="5216616"/>
            <a:chOff x="6515000" y="1703618"/>
            <a:chExt cx="1171575" cy="3052080"/>
          </a:xfrm>
        </p:grpSpPr>
        <p:pic>
          <p:nvPicPr>
            <p:cNvPr id="246" name="Google Shape;246;p15"/>
            <p:cNvPicPr preferRelativeResize="0"/>
            <p:nvPr/>
          </p:nvPicPr>
          <p:blipFill>
            <a:blip r:embed="rId6">
              <a:alphaModFix/>
            </a:blip>
            <a:stretch>
              <a:fillRect/>
            </a:stretch>
          </p:blipFill>
          <p:spPr>
            <a:xfrm flipH="1">
              <a:off x="6847574" y="1703618"/>
              <a:ext cx="589071" cy="2077996"/>
            </a:xfrm>
            <a:prstGeom prst="rect">
              <a:avLst/>
            </a:prstGeom>
            <a:noFill/>
            <a:ln>
              <a:noFill/>
            </a:ln>
          </p:spPr>
        </p:pic>
        <p:pic>
          <p:nvPicPr>
            <p:cNvPr id="247" name="Google Shape;247;p15"/>
            <p:cNvPicPr preferRelativeResize="0"/>
            <p:nvPr/>
          </p:nvPicPr>
          <p:blipFill rotWithShape="1">
            <a:blip r:embed="rId7">
              <a:alphaModFix amt="88000"/>
            </a:blip>
            <a:srcRect t="3712" b="3703"/>
            <a:stretch/>
          </p:blipFill>
          <p:spPr>
            <a:xfrm>
              <a:off x="6515000" y="2872750"/>
              <a:ext cx="1171575" cy="1882949"/>
            </a:xfrm>
            <a:prstGeom prst="rect">
              <a:avLst/>
            </a:prstGeom>
            <a:noFill/>
            <a:ln>
              <a:noFill/>
            </a:ln>
          </p:spPr>
        </p:pic>
        <p:grpSp>
          <p:nvGrpSpPr>
            <p:cNvPr id="248" name="Google Shape;248;p15"/>
            <p:cNvGrpSpPr/>
            <p:nvPr/>
          </p:nvGrpSpPr>
          <p:grpSpPr>
            <a:xfrm>
              <a:off x="6890726" y="2123731"/>
              <a:ext cx="562833" cy="1076724"/>
              <a:chOff x="8137475" y="1050125"/>
              <a:chExt cx="517500" cy="990000"/>
            </a:xfrm>
          </p:grpSpPr>
          <p:sp>
            <p:nvSpPr>
              <p:cNvPr id="249" name="Google Shape;249;p15"/>
              <p:cNvSpPr/>
              <p:nvPr/>
            </p:nvSpPr>
            <p:spPr>
              <a:xfrm rot="-5400000">
                <a:off x="7901225" y="1286375"/>
                <a:ext cx="990000" cy="517500"/>
              </a:xfrm>
              <a:prstGeom prst="ellipse">
                <a:avLst/>
              </a:prstGeom>
              <a:gradFill>
                <a:gsLst>
                  <a:gs pos="0">
                    <a:srgbClr val="C79756">
                      <a:alpha val="40000"/>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250" name="Google Shape;250;p15"/>
              <p:cNvPicPr preferRelativeResize="0"/>
              <p:nvPr/>
            </p:nvPicPr>
            <p:blipFill rotWithShape="1">
              <a:blip r:embed="rId8">
                <a:alphaModFix amt="67000"/>
              </a:blip>
              <a:srcRect l="38165" t="28683" r="32774" b="20862"/>
              <a:stretch/>
            </p:blipFill>
            <p:spPr>
              <a:xfrm>
                <a:off x="8285800" y="1368585"/>
                <a:ext cx="207750" cy="552581"/>
              </a:xfrm>
              <a:prstGeom prst="rect">
                <a:avLst/>
              </a:prstGeom>
              <a:noFill/>
              <a:ln>
                <a:noFill/>
              </a:ln>
            </p:spPr>
          </p:pic>
        </p:grpSp>
        <p:sp>
          <p:nvSpPr>
            <p:cNvPr id="251" name="Google Shape;251;p15"/>
            <p:cNvSpPr/>
            <p:nvPr/>
          </p:nvSpPr>
          <p:spPr>
            <a:xfrm rot="-5400000">
              <a:off x="6789488" y="2776125"/>
              <a:ext cx="765300" cy="673500"/>
            </a:xfrm>
            <a:prstGeom prst="ellipse">
              <a:avLst/>
            </a:prstGeom>
            <a:gradFill>
              <a:gsLst>
                <a:gs pos="0">
                  <a:srgbClr val="AB7538">
                    <a:alpha val="43529"/>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15"/>
          <p:cNvGrpSpPr/>
          <p:nvPr/>
        </p:nvGrpSpPr>
        <p:grpSpPr>
          <a:xfrm>
            <a:off x="1893509" y="2048451"/>
            <a:ext cx="1379409" cy="4101739"/>
            <a:chOff x="7221013" y="2371511"/>
            <a:chExt cx="856776" cy="2547664"/>
          </a:xfrm>
        </p:grpSpPr>
        <p:pic>
          <p:nvPicPr>
            <p:cNvPr id="253" name="Google Shape;253;p15"/>
            <p:cNvPicPr preferRelativeResize="0"/>
            <p:nvPr/>
          </p:nvPicPr>
          <p:blipFill>
            <a:blip r:embed="rId3">
              <a:alphaModFix/>
            </a:blip>
            <a:stretch>
              <a:fillRect/>
            </a:stretch>
          </p:blipFill>
          <p:spPr>
            <a:xfrm>
              <a:off x="7348905" y="2371511"/>
              <a:ext cx="648701" cy="2288383"/>
            </a:xfrm>
            <a:prstGeom prst="rect">
              <a:avLst/>
            </a:prstGeom>
            <a:noFill/>
            <a:ln>
              <a:noFill/>
            </a:ln>
          </p:spPr>
        </p:pic>
        <p:sp>
          <p:nvSpPr>
            <p:cNvPr id="254" name="Google Shape;254;p15"/>
            <p:cNvSpPr/>
            <p:nvPr/>
          </p:nvSpPr>
          <p:spPr>
            <a:xfrm rot="-5400000">
              <a:off x="7161564" y="3247210"/>
              <a:ext cx="925200" cy="483600"/>
            </a:xfrm>
            <a:prstGeom prst="ellipse">
              <a:avLst/>
            </a:prstGeom>
            <a:gradFill>
              <a:gsLst>
                <a:gs pos="0">
                  <a:srgbClr val="C79756">
                    <a:alpha val="40000"/>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255" name="Google Shape;255;p15"/>
            <p:cNvPicPr preferRelativeResize="0"/>
            <p:nvPr/>
          </p:nvPicPr>
          <p:blipFill>
            <a:blip r:embed="rId9">
              <a:alphaModFix amt="87000"/>
            </a:blip>
            <a:stretch>
              <a:fillRect/>
            </a:stretch>
          </p:blipFill>
          <p:spPr>
            <a:xfrm>
              <a:off x="7221013" y="3622975"/>
              <a:ext cx="856776" cy="1296199"/>
            </a:xfrm>
            <a:prstGeom prst="rect">
              <a:avLst/>
            </a:prstGeom>
            <a:noFill/>
            <a:ln>
              <a:noFill/>
            </a:ln>
          </p:spPr>
        </p:pic>
        <p:pic>
          <p:nvPicPr>
            <p:cNvPr id="256" name="Google Shape;256;p15"/>
            <p:cNvPicPr preferRelativeResize="0"/>
            <p:nvPr/>
          </p:nvPicPr>
          <p:blipFill rotWithShape="1">
            <a:blip r:embed="rId10">
              <a:alphaModFix amt="65000"/>
            </a:blip>
            <a:srcRect b="10514"/>
            <a:stretch/>
          </p:blipFill>
          <p:spPr>
            <a:xfrm>
              <a:off x="7491011" y="3228883"/>
              <a:ext cx="316782" cy="704127"/>
            </a:xfrm>
            <a:prstGeom prst="rect">
              <a:avLst/>
            </a:prstGeom>
            <a:noFill/>
            <a:ln>
              <a:noFill/>
            </a:ln>
          </p:spPr>
        </p:pic>
        <p:sp>
          <p:nvSpPr>
            <p:cNvPr id="257" name="Google Shape;257;p15"/>
            <p:cNvSpPr/>
            <p:nvPr/>
          </p:nvSpPr>
          <p:spPr>
            <a:xfrm rot="-5400000">
              <a:off x="7311300" y="3578512"/>
              <a:ext cx="625800" cy="550800"/>
            </a:xfrm>
            <a:prstGeom prst="ellipse">
              <a:avLst/>
            </a:prstGeom>
            <a:gradFill>
              <a:gsLst>
                <a:gs pos="0">
                  <a:srgbClr val="AB7538">
                    <a:alpha val="43529"/>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597335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58"/>
        <p:cNvGrpSpPr/>
        <p:nvPr/>
      </p:nvGrpSpPr>
      <p:grpSpPr>
        <a:xfrm>
          <a:off x="0" y="0"/>
          <a:ext cx="0" cy="0"/>
          <a:chOff x="0" y="0"/>
          <a:chExt cx="0" cy="0"/>
        </a:xfrm>
      </p:grpSpPr>
      <p:pic>
        <p:nvPicPr>
          <p:cNvPr id="259" name="Google Shape;259;p16"/>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260" name="Google Shape;260;p16"/>
          <p:cNvPicPr preferRelativeResize="0"/>
          <p:nvPr/>
        </p:nvPicPr>
        <p:blipFill rotWithShape="1">
          <a:blip r:embed="rId3">
            <a:alphaModFix amt="48000"/>
          </a:blip>
          <a:srcRect l="31799" t="39177" r="4740" b="41989"/>
          <a:stretch/>
        </p:blipFill>
        <p:spPr>
          <a:xfrm rot="10800000">
            <a:off x="5641133" y="1"/>
            <a:ext cx="6550867" cy="6858001"/>
          </a:xfrm>
          <a:prstGeom prst="rect">
            <a:avLst/>
          </a:prstGeom>
          <a:noFill/>
          <a:ln>
            <a:noFill/>
          </a:ln>
        </p:spPr>
      </p:pic>
      <p:pic>
        <p:nvPicPr>
          <p:cNvPr id="261" name="Google Shape;261;p16"/>
          <p:cNvPicPr preferRelativeResize="0"/>
          <p:nvPr/>
        </p:nvPicPr>
        <p:blipFill rotWithShape="1">
          <a:blip r:embed="rId3">
            <a:alphaModFix amt="44000"/>
          </a:blip>
          <a:srcRect l="5103" t="68793" r="44964" b="373"/>
          <a:stretch/>
        </p:blipFill>
        <p:spPr>
          <a:xfrm flipH="1">
            <a:off x="1" y="1"/>
            <a:ext cx="3148167" cy="6858001"/>
          </a:xfrm>
          <a:prstGeom prst="rect">
            <a:avLst/>
          </a:prstGeom>
          <a:noFill/>
          <a:ln>
            <a:noFill/>
          </a:ln>
        </p:spPr>
      </p:pic>
      <p:sp>
        <p:nvSpPr>
          <p:cNvPr id="262" name="Google Shape;262;p16"/>
          <p:cNvSpPr txBox="1">
            <a:spLocks noGrp="1"/>
          </p:cNvSpPr>
          <p:nvPr>
            <p:ph type="title"/>
          </p:nvPr>
        </p:nvSpPr>
        <p:spPr>
          <a:xfrm>
            <a:off x="960000" y="1690967"/>
            <a:ext cx="5272400" cy="2136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3" name="Google Shape;263;p16"/>
          <p:cNvSpPr txBox="1">
            <a:spLocks noGrp="1"/>
          </p:cNvSpPr>
          <p:nvPr>
            <p:ph type="subTitle" idx="1"/>
          </p:nvPr>
        </p:nvSpPr>
        <p:spPr>
          <a:xfrm>
            <a:off x="960000" y="3827433"/>
            <a:ext cx="5272400" cy="133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6085748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64"/>
        <p:cNvGrpSpPr/>
        <p:nvPr/>
      </p:nvGrpSpPr>
      <p:grpSpPr>
        <a:xfrm>
          <a:off x="0" y="0"/>
          <a:ext cx="0" cy="0"/>
          <a:chOff x="0" y="0"/>
          <a:chExt cx="0" cy="0"/>
        </a:xfrm>
      </p:grpSpPr>
      <p:pic>
        <p:nvPicPr>
          <p:cNvPr id="265" name="Google Shape;265;p17"/>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266" name="Google Shape;266;p17"/>
          <p:cNvPicPr preferRelativeResize="0"/>
          <p:nvPr/>
        </p:nvPicPr>
        <p:blipFill rotWithShape="1">
          <a:blip r:embed="rId3">
            <a:alphaModFix amt="44000"/>
          </a:blip>
          <a:srcRect l="5971" t="65709" r="44095" b="3456"/>
          <a:stretch/>
        </p:blipFill>
        <p:spPr>
          <a:xfrm>
            <a:off x="9043834" y="1"/>
            <a:ext cx="3148167" cy="6858001"/>
          </a:xfrm>
          <a:prstGeom prst="rect">
            <a:avLst/>
          </a:prstGeom>
          <a:noFill/>
          <a:ln>
            <a:noFill/>
          </a:ln>
        </p:spPr>
      </p:pic>
      <p:pic>
        <p:nvPicPr>
          <p:cNvPr id="267" name="Google Shape;267;p17"/>
          <p:cNvPicPr preferRelativeResize="0"/>
          <p:nvPr/>
        </p:nvPicPr>
        <p:blipFill rotWithShape="1">
          <a:blip r:embed="rId3">
            <a:alphaModFix amt="32000"/>
          </a:blip>
          <a:srcRect l="7524" t="69482" r="39107" b="1097"/>
          <a:stretch/>
        </p:blipFill>
        <p:spPr>
          <a:xfrm rot="10800000">
            <a:off x="0" y="1"/>
            <a:ext cx="3526267" cy="6858001"/>
          </a:xfrm>
          <a:prstGeom prst="rect">
            <a:avLst/>
          </a:prstGeom>
          <a:noFill/>
          <a:ln>
            <a:noFill/>
          </a:ln>
        </p:spPr>
      </p:pic>
      <p:sp>
        <p:nvSpPr>
          <p:cNvPr id="268" name="Google Shape;268;p17"/>
          <p:cNvSpPr txBox="1">
            <a:spLocks noGrp="1"/>
          </p:cNvSpPr>
          <p:nvPr>
            <p:ph type="title"/>
          </p:nvPr>
        </p:nvSpPr>
        <p:spPr>
          <a:xfrm>
            <a:off x="7245600" y="1832700"/>
            <a:ext cx="2794400" cy="1453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9" name="Google Shape;269;p17"/>
          <p:cNvSpPr txBox="1">
            <a:spLocks noGrp="1"/>
          </p:cNvSpPr>
          <p:nvPr>
            <p:ph type="subTitle" idx="1"/>
          </p:nvPr>
        </p:nvSpPr>
        <p:spPr>
          <a:xfrm>
            <a:off x="7245600" y="3286500"/>
            <a:ext cx="3995600" cy="173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1473158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70"/>
        <p:cNvGrpSpPr/>
        <p:nvPr/>
      </p:nvGrpSpPr>
      <p:grpSpPr>
        <a:xfrm>
          <a:off x="0" y="0"/>
          <a:ext cx="0" cy="0"/>
          <a:chOff x="0" y="0"/>
          <a:chExt cx="0" cy="0"/>
        </a:xfrm>
      </p:grpSpPr>
      <p:pic>
        <p:nvPicPr>
          <p:cNvPr id="271" name="Google Shape;271;p18"/>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272" name="Google Shape;272;p18"/>
          <p:cNvPicPr preferRelativeResize="0"/>
          <p:nvPr/>
        </p:nvPicPr>
        <p:blipFill rotWithShape="1">
          <a:blip r:embed="rId3">
            <a:alphaModFix amt="44000"/>
          </a:blip>
          <a:srcRect l="5971" t="65709" r="44095" b="3456"/>
          <a:stretch/>
        </p:blipFill>
        <p:spPr>
          <a:xfrm flipH="1">
            <a:off x="1" y="1"/>
            <a:ext cx="3148167" cy="6858001"/>
          </a:xfrm>
          <a:prstGeom prst="rect">
            <a:avLst/>
          </a:prstGeom>
          <a:noFill/>
          <a:ln>
            <a:noFill/>
          </a:ln>
        </p:spPr>
      </p:pic>
      <p:pic>
        <p:nvPicPr>
          <p:cNvPr id="273" name="Google Shape;273;p18"/>
          <p:cNvPicPr preferRelativeResize="0"/>
          <p:nvPr/>
        </p:nvPicPr>
        <p:blipFill rotWithShape="1">
          <a:blip r:embed="rId3">
            <a:alphaModFix amt="32000"/>
          </a:blip>
          <a:srcRect l="7524" t="69482" r="39107" b="1097"/>
          <a:stretch/>
        </p:blipFill>
        <p:spPr>
          <a:xfrm rot="10800000" flipH="1">
            <a:off x="8665733" y="1"/>
            <a:ext cx="3526267" cy="6858001"/>
          </a:xfrm>
          <a:prstGeom prst="rect">
            <a:avLst/>
          </a:prstGeom>
          <a:noFill/>
          <a:ln>
            <a:noFill/>
          </a:ln>
        </p:spPr>
      </p:pic>
      <p:sp>
        <p:nvSpPr>
          <p:cNvPr id="274" name="Google Shape;274;p18"/>
          <p:cNvSpPr txBox="1">
            <a:spLocks noGrp="1"/>
          </p:cNvSpPr>
          <p:nvPr>
            <p:ph type="title"/>
          </p:nvPr>
        </p:nvSpPr>
        <p:spPr>
          <a:xfrm>
            <a:off x="2350000" y="1832700"/>
            <a:ext cx="2596400" cy="145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5" name="Google Shape;275;p18"/>
          <p:cNvSpPr txBox="1">
            <a:spLocks noGrp="1"/>
          </p:cNvSpPr>
          <p:nvPr>
            <p:ph type="subTitle" idx="1"/>
          </p:nvPr>
        </p:nvSpPr>
        <p:spPr>
          <a:xfrm>
            <a:off x="950800" y="3286500"/>
            <a:ext cx="3995600" cy="1738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0274816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76"/>
        <p:cNvGrpSpPr/>
        <p:nvPr/>
      </p:nvGrpSpPr>
      <p:grpSpPr>
        <a:xfrm>
          <a:off x="0" y="0"/>
          <a:ext cx="0" cy="0"/>
          <a:chOff x="0" y="0"/>
          <a:chExt cx="0" cy="0"/>
        </a:xfrm>
      </p:grpSpPr>
      <p:pic>
        <p:nvPicPr>
          <p:cNvPr id="277" name="Google Shape;277;p19"/>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278" name="Google Shape;278;p19"/>
          <p:cNvPicPr preferRelativeResize="0"/>
          <p:nvPr/>
        </p:nvPicPr>
        <p:blipFill rotWithShape="1">
          <a:blip r:embed="rId3">
            <a:alphaModFix amt="46000"/>
          </a:blip>
          <a:srcRect l="36540" t="31527" b="49639"/>
          <a:stretch/>
        </p:blipFill>
        <p:spPr>
          <a:xfrm rot="10800000" flipH="1">
            <a:off x="0" y="1"/>
            <a:ext cx="6550867" cy="6858001"/>
          </a:xfrm>
          <a:prstGeom prst="rect">
            <a:avLst/>
          </a:prstGeom>
          <a:noFill/>
          <a:ln>
            <a:noFill/>
          </a:ln>
        </p:spPr>
      </p:pic>
      <p:pic>
        <p:nvPicPr>
          <p:cNvPr id="279" name="Google Shape;279;p19"/>
          <p:cNvPicPr preferRelativeResize="0"/>
          <p:nvPr/>
        </p:nvPicPr>
        <p:blipFill rotWithShape="1">
          <a:blip r:embed="rId3">
            <a:alphaModFix amt="31000"/>
          </a:blip>
          <a:srcRect l="33909" t="41173" r="-10714" b="40493"/>
          <a:stretch/>
        </p:blipFill>
        <p:spPr>
          <a:xfrm rot="10800000">
            <a:off x="4048501" y="1"/>
            <a:ext cx="8143500" cy="6858001"/>
          </a:xfrm>
          <a:prstGeom prst="rect">
            <a:avLst/>
          </a:prstGeom>
          <a:noFill/>
          <a:ln>
            <a:noFill/>
          </a:ln>
        </p:spPr>
      </p:pic>
      <p:sp>
        <p:nvSpPr>
          <p:cNvPr id="280" name="Google Shape;280;p19"/>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1" name="Google Shape;281;p19"/>
          <p:cNvSpPr txBox="1">
            <a:spLocks noGrp="1"/>
          </p:cNvSpPr>
          <p:nvPr>
            <p:ph type="title" idx="2"/>
          </p:nvPr>
        </p:nvSpPr>
        <p:spPr>
          <a:xfrm>
            <a:off x="3124659" y="4162467"/>
            <a:ext cx="2666000" cy="560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4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82" name="Google Shape;282;p19"/>
          <p:cNvSpPr txBox="1">
            <a:spLocks noGrp="1"/>
          </p:cNvSpPr>
          <p:nvPr>
            <p:ph type="subTitle" idx="1"/>
          </p:nvPr>
        </p:nvSpPr>
        <p:spPr>
          <a:xfrm>
            <a:off x="3124659" y="4722800"/>
            <a:ext cx="2666000" cy="56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83" name="Google Shape;283;p19"/>
          <p:cNvSpPr txBox="1">
            <a:spLocks noGrp="1"/>
          </p:cNvSpPr>
          <p:nvPr>
            <p:ph type="title" idx="3"/>
          </p:nvPr>
        </p:nvSpPr>
        <p:spPr>
          <a:xfrm>
            <a:off x="6401341" y="4162467"/>
            <a:ext cx="2666000" cy="560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4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84" name="Google Shape;284;p19"/>
          <p:cNvSpPr txBox="1">
            <a:spLocks noGrp="1"/>
          </p:cNvSpPr>
          <p:nvPr>
            <p:ph type="subTitle" idx="4"/>
          </p:nvPr>
        </p:nvSpPr>
        <p:spPr>
          <a:xfrm>
            <a:off x="6401341" y="4722800"/>
            <a:ext cx="2666000" cy="56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pic>
        <p:nvPicPr>
          <p:cNvPr id="285" name="Google Shape;285;p19"/>
          <p:cNvPicPr preferRelativeResize="0"/>
          <p:nvPr/>
        </p:nvPicPr>
        <p:blipFill rotWithShape="1">
          <a:blip r:embed="rId4">
            <a:alphaModFix amt="40000"/>
          </a:blip>
          <a:srcRect l="3365" r="88904"/>
          <a:stretch/>
        </p:blipFill>
        <p:spPr>
          <a:xfrm flipH="1">
            <a:off x="817351" y="719201"/>
            <a:ext cx="832333" cy="6056500"/>
          </a:xfrm>
          <a:prstGeom prst="rect">
            <a:avLst/>
          </a:prstGeom>
          <a:noFill/>
          <a:ln>
            <a:noFill/>
          </a:ln>
        </p:spPr>
      </p:pic>
      <p:pic>
        <p:nvPicPr>
          <p:cNvPr id="286" name="Google Shape;286;p19"/>
          <p:cNvPicPr preferRelativeResize="0"/>
          <p:nvPr/>
        </p:nvPicPr>
        <p:blipFill rotWithShape="1">
          <a:blip r:embed="rId4">
            <a:alphaModFix amt="40000"/>
          </a:blip>
          <a:srcRect l="12414" r="70149"/>
          <a:stretch/>
        </p:blipFill>
        <p:spPr>
          <a:xfrm flipH="1">
            <a:off x="9016798" y="719201"/>
            <a:ext cx="1877335" cy="6056500"/>
          </a:xfrm>
          <a:prstGeom prst="rect">
            <a:avLst/>
          </a:prstGeom>
          <a:noFill/>
          <a:ln>
            <a:noFill/>
          </a:ln>
        </p:spPr>
      </p:pic>
      <p:pic>
        <p:nvPicPr>
          <p:cNvPr id="287" name="Google Shape;287;p19"/>
          <p:cNvPicPr preferRelativeResize="0"/>
          <p:nvPr/>
        </p:nvPicPr>
        <p:blipFill>
          <a:blip r:embed="rId5">
            <a:alphaModFix amt="55000"/>
          </a:blip>
          <a:stretch>
            <a:fillRect/>
          </a:stretch>
        </p:blipFill>
        <p:spPr>
          <a:xfrm>
            <a:off x="9561200" y="5709767"/>
            <a:ext cx="2485197" cy="819335"/>
          </a:xfrm>
          <a:prstGeom prst="rect">
            <a:avLst/>
          </a:prstGeom>
          <a:noFill/>
          <a:ln>
            <a:noFill/>
          </a:ln>
        </p:spPr>
      </p:pic>
      <p:grpSp>
        <p:nvGrpSpPr>
          <p:cNvPr id="288" name="Google Shape;288;p19"/>
          <p:cNvGrpSpPr/>
          <p:nvPr/>
        </p:nvGrpSpPr>
        <p:grpSpPr>
          <a:xfrm flipH="1">
            <a:off x="10210554" y="2390499"/>
            <a:ext cx="1414805" cy="3937960"/>
            <a:chOff x="713091" y="1357675"/>
            <a:chExt cx="1201567" cy="3344434"/>
          </a:xfrm>
        </p:grpSpPr>
        <p:pic>
          <p:nvPicPr>
            <p:cNvPr id="289" name="Google Shape;289;p19"/>
            <p:cNvPicPr preferRelativeResize="0"/>
            <p:nvPr/>
          </p:nvPicPr>
          <p:blipFill>
            <a:blip r:embed="rId3">
              <a:alphaModFix/>
            </a:blip>
            <a:stretch>
              <a:fillRect/>
            </a:stretch>
          </p:blipFill>
          <p:spPr>
            <a:xfrm>
              <a:off x="1143198" y="1357675"/>
              <a:ext cx="538275" cy="1898899"/>
            </a:xfrm>
            <a:prstGeom prst="rect">
              <a:avLst/>
            </a:prstGeom>
            <a:noFill/>
            <a:ln>
              <a:noFill/>
            </a:ln>
          </p:spPr>
        </p:pic>
        <p:grpSp>
          <p:nvGrpSpPr>
            <p:cNvPr id="290" name="Google Shape;290;p19"/>
            <p:cNvGrpSpPr/>
            <p:nvPr/>
          </p:nvGrpSpPr>
          <p:grpSpPr>
            <a:xfrm>
              <a:off x="713091" y="2002763"/>
              <a:ext cx="1201567" cy="2699347"/>
              <a:chOff x="6515000" y="2123731"/>
              <a:chExt cx="1171575" cy="2631968"/>
            </a:xfrm>
          </p:grpSpPr>
          <p:pic>
            <p:nvPicPr>
              <p:cNvPr id="291" name="Google Shape;291;p19"/>
              <p:cNvPicPr preferRelativeResize="0"/>
              <p:nvPr/>
            </p:nvPicPr>
            <p:blipFill rotWithShape="1">
              <a:blip r:embed="rId6">
                <a:alphaModFix amt="83000"/>
              </a:blip>
              <a:srcRect t="3712" b="3703"/>
              <a:stretch/>
            </p:blipFill>
            <p:spPr>
              <a:xfrm>
                <a:off x="6515000" y="2872750"/>
                <a:ext cx="1171575" cy="1882949"/>
              </a:xfrm>
              <a:prstGeom prst="rect">
                <a:avLst/>
              </a:prstGeom>
              <a:noFill/>
              <a:ln>
                <a:noFill/>
              </a:ln>
            </p:spPr>
          </p:pic>
          <p:grpSp>
            <p:nvGrpSpPr>
              <p:cNvPr id="292" name="Google Shape;292;p19"/>
              <p:cNvGrpSpPr/>
              <p:nvPr/>
            </p:nvGrpSpPr>
            <p:grpSpPr>
              <a:xfrm>
                <a:off x="6890726" y="2123731"/>
                <a:ext cx="562833" cy="1076724"/>
                <a:chOff x="8137475" y="1050125"/>
                <a:chExt cx="517500" cy="990000"/>
              </a:xfrm>
            </p:grpSpPr>
            <p:sp>
              <p:nvSpPr>
                <p:cNvPr id="293" name="Google Shape;293;p19"/>
                <p:cNvSpPr/>
                <p:nvPr/>
              </p:nvSpPr>
              <p:spPr>
                <a:xfrm rot="-5400000">
                  <a:off x="7901225" y="1286375"/>
                  <a:ext cx="990000" cy="517500"/>
                </a:xfrm>
                <a:prstGeom prst="ellipse">
                  <a:avLst/>
                </a:prstGeom>
                <a:gradFill>
                  <a:gsLst>
                    <a:gs pos="0">
                      <a:srgbClr val="C79756">
                        <a:alpha val="40000"/>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294" name="Google Shape;294;p19"/>
                <p:cNvPicPr preferRelativeResize="0"/>
                <p:nvPr/>
              </p:nvPicPr>
              <p:blipFill rotWithShape="1">
                <a:blip r:embed="rId7">
                  <a:alphaModFix amt="81000"/>
                </a:blip>
                <a:srcRect l="38165" t="28683" r="32774" b="20862"/>
                <a:stretch/>
              </p:blipFill>
              <p:spPr>
                <a:xfrm flipH="1">
                  <a:off x="8315015" y="1368585"/>
                  <a:ext cx="207750" cy="552581"/>
                </a:xfrm>
                <a:prstGeom prst="rect">
                  <a:avLst/>
                </a:prstGeom>
                <a:noFill/>
                <a:ln>
                  <a:noFill/>
                </a:ln>
              </p:spPr>
            </p:pic>
          </p:grpSp>
          <p:sp>
            <p:nvSpPr>
              <p:cNvPr id="295" name="Google Shape;295;p19"/>
              <p:cNvSpPr/>
              <p:nvPr/>
            </p:nvSpPr>
            <p:spPr>
              <a:xfrm rot="-5400000">
                <a:off x="6789488" y="2776125"/>
                <a:ext cx="765300" cy="673500"/>
              </a:xfrm>
              <a:prstGeom prst="ellipse">
                <a:avLst/>
              </a:prstGeom>
              <a:gradFill>
                <a:gsLst>
                  <a:gs pos="0">
                    <a:srgbClr val="AB7538">
                      <a:alpha val="43529"/>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296" name="Google Shape;296;p19"/>
          <p:cNvPicPr preferRelativeResize="0"/>
          <p:nvPr/>
        </p:nvPicPr>
        <p:blipFill>
          <a:blip r:embed="rId5">
            <a:alphaModFix amt="55000"/>
          </a:blip>
          <a:stretch>
            <a:fillRect/>
          </a:stretch>
        </p:blipFill>
        <p:spPr>
          <a:xfrm flipH="1">
            <a:off x="75433" y="5845768"/>
            <a:ext cx="2316153" cy="763600"/>
          </a:xfrm>
          <a:prstGeom prst="rect">
            <a:avLst/>
          </a:prstGeom>
          <a:noFill/>
          <a:ln>
            <a:noFill/>
          </a:ln>
        </p:spPr>
      </p:pic>
      <p:grpSp>
        <p:nvGrpSpPr>
          <p:cNvPr id="297" name="Google Shape;297;p19"/>
          <p:cNvGrpSpPr/>
          <p:nvPr/>
        </p:nvGrpSpPr>
        <p:grpSpPr>
          <a:xfrm flipH="1">
            <a:off x="338633" y="1524308"/>
            <a:ext cx="1317496" cy="4884893"/>
            <a:chOff x="7498650" y="716726"/>
            <a:chExt cx="1118924" cy="4148647"/>
          </a:xfrm>
        </p:grpSpPr>
        <p:pic>
          <p:nvPicPr>
            <p:cNvPr id="298" name="Google Shape;298;p19"/>
            <p:cNvPicPr preferRelativeResize="0"/>
            <p:nvPr/>
          </p:nvPicPr>
          <p:blipFill rotWithShape="1">
            <a:blip r:embed="rId8">
              <a:alphaModFix amt="80000"/>
            </a:blip>
            <a:srcRect/>
            <a:stretch/>
          </p:blipFill>
          <p:spPr>
            <a:xfrm>
              <a:off x="7498650" y="1590400"/>
              <a:ext cx="1118924" cy="3274973"/>
            </a:xfrm>
            <a:prstGeom prst="rect">
              <a:avLst/>
            </a:prstGeom>
            <a:noFill/>
            <a:ln>
              <a:noFill/>
            </a:ln>
          </p:spPr>
        </p:pic>
        <p:sp>
          <p:nvSpPr>
            <p:cNvPr id="299" name="Google Shape;299;p19"/>
            <p:cNvSpPr/>
            <p:nvPr/>
          </p:nvSpPr>
          <p:spPr>
            <a:xfrm rot="-5400000">
              <a:off x="7613214" y="973676"/>
              <a:ext cx="1076700" cy="562800"/>
            </a:xfrm>
            <a:prstGeom prst="ellipse">
              <a:avLst/>
            </a:prstGeom>
            <a:gradFill>
              <a:gsLst>
                <a:gs pos="0">
                  <a:srgbClr val="C79756">
                    <a:alpha val="40000"/>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300" name="Google Shape;300;p19"/>
            <p:cNvPicPr preferRelativeResize="0"/>
            <p:nvPr/>
          </p:nvPicPr>
          <p:blipFill rotWithShape="1">
            <a:blip r:embed="rId7">
              <a:alphaModFix amt="65000"/>
            </a:blip>
            <a:srcRect l="38165" t="28683" r="32774" b="20862"/>
            <a:stretch/>
          </p:blipFill>
          <p:spPr>
            <a:xfrm>
              <a:off x="8031482" y="1063059"/>
              <a:ext cx="225949" cy="600986"/>
            </a:xfrm>
            <a:prstGeom prst="rect">
              <a:avLst/>
            </a:prstGeom>
            <a:noFill/>
            <a:ln>
              <a:noFill/>
            </a:ln>
          </p:spPr>
        </p:pic>
        <p:sp>
          <p:nvSpPr>
            <p:cNvPr id="301" name="Google Shape;301;p19"/>
            <p:cNvSpPr/>
            <p:nvPr/>
          </p:nvSpPr>
          <p:spPr>
            <a:xfrm rot="-5400000">
              <a:off x="7761800" y="1384025"/>
              <a:ext cx="765300" cy="673500"/>
            </a:xfrm>
            <a:prstGeom prst="ellipse">
              <a:avLst/>
            </a:prstGeom>
            <a:gradFill>
              <a:gsLst>
                <a:gs pos="0">
                  <a:srgbClr val="AB7538">
                    <a:alpha val="43529"/>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20949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048F2-5F4C-5B1C-82AF-A97193A513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0A2248-791B-9146-C291-D5F324957A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1F6BDC-E246-5308-E532-FB1F6730B3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AB08B3-EB88-7E73-11E6-3537E42FC802}"/>
              </a:ext>
            </a:extLst>
          </p:cNvPr>
          <p:cNvSpPr>
            <a:spLocks noGrp="1"/>
          </p:cNvSpPr>
          <p:nvPr>
            <p:ph type="dt" sz="half" idx="10"/>
          </p:nvPr>
        </p:nvSpPr>
        <p:spPr/>
        <p:txBody>
          <a:bodyPr/>
          <a:lstStyle/>
          <a:p>
            <a:fld id="{59D319FF-2D64-4327-831C-910F3E942DA0}" type="datetimeFigureOut">
              <a:rPr lang="en-US" smtClean="0"/>
              <a:t>2/5/2023</a:t>
            </a:fld>
            <a:endParaRPr lang="en-US"/>
          </a:p>
        </p:txBody>
      </p:sp>
      <p:sp>
        <p:nvSpPr>
          <p:cNvPr id="6" name="Footer Placeholder 5">
            <a:extLst>
              <a:ext uri="{FF2B5EF4-FFF2-40B4-BE49-F238E27FC236}">
                <a16:creationId xmlns:a16="http://schemas.microsoft.com/office/drawing/2014/main" id="{B283414E-0169-CDB5-8961-0B2207A0BF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978C78-3009-76D5-E102-4A648A05A050}"/>
              </a:ext>
            </a:extLst>
          </p:cNvPr>
          <p:cNvSpPr>
            <a:spLocks noGrp="1"/>
          </p:cNvSpPr>
          <p:nvPr>
            <p:ph type="sldNum" sz="quarter" idx="12"/>
          </p:nvPr>
        </p:nvSpPr>
        <p:spPr/>
        <p:txBody>
          <a:bodyPr/>
          <a:lstStyle/>
          <a:p>
            <a:fld id="{B0D60477-BEF6-4AD5-A03C-A859BFBE00D1}" type="slidenum">
              <a:rPr lang="en-US" smtClean="0"/>
              <a:t>‹#›</a:t>
            </a:fld>
            <a:endParaRPr lang="en-US"/>
          </a:p>
        </p:txBody>
      </p:sp>
    </p:spTree>
    <p:extLst>
      <p:ext uri="{BB962C8B-B14F-4D97-AF65-F5344CB8AC3E}">
        <p14:creationId xmlns:p14="http://schemas.microsoft.com/office/powerpoint/2010/main" val="4342718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02"/>
        <p:cNvGrpSpPr/>
        <p:nvPr/>
      </p:nvGrpSpPr>
      <p:grpSpPr>
        <a:xfrm>
          <a:off x="0" y="0"/>
          <a:ext cx="0" cy="0"/>
          <a:chOff x="0" y="0"/>
          <a:chExt cx="0" cy="0"/>
        </a:xfrm>
      </p:grpSpPr>
      <p:pic>
        <p:nvPicPr>
          <p:cNvPr id="303" name="Google Shape;303;p20"/>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304" name="Google Shape;304;p20"/>
          <p:cNvPicPr preferRelativeResize="0"/>
          <p:nvPr/>
        </p:nvPicPr>
        <p:blipFill rotWithShape="1">
          <a:blip r:embed="rId3">
            <a:alphaModFix amt="46000"/>
          </a:blip>
          <a:srcRect l="36540" t="31527" b="49639"/>
          <a:stretch/>
        </p:blipFill>
        <p:spPr>
          <a:xfrm flipH="1">
            <a:off x="5641133" y="1"/>
            <a:ext cx="6550867" cy="6858001"/>
          </a:xfrm>
          <a:prstGeom prst="rect">
            <a:avLst/>
          </a:prstGeom>
          <a:noFill/>
          <a:ln>
            <a:noFill/>
          </a:ln>
        </p:spPr>
      </p:pic>
      <p:pic>
        <p:nvPicPr>
          <p:cNvPr id="305" name="Google Shape;305;p20"/>
          <p:cNvPicPr preferRelativeResize="0"/>
          <p:nvPr/>
        </p:nvPicPr>
        <p:blipFill rotWithShape="1">
          <a:blip r:embed="rId3">
            <a:alphaModFix amt="31000"/>
          </a:blip>
          <a:srcRect l="23195" t="41173" b="40493"/>
          <a:stretch/>
        </p:blipFill>
        <p:spPr>
          <a:xfrm>
            <a:off x="1" y="1"/>
            <a:ext cx="8143500" cy="6858001"/>
          </a:xfrm>
          <a:prstGeom prst="rect">
            <a:avLst/>
          </a:prstGeom>
          <a:noFill/>
          <a:ln>
            <a:noFill/>
          </a:ln>
        </p:spPr>
      </p:pic>
      <p:sp>
        <p:nvSpPr>
          <p:cNvPr id="306" name="Google Shape;306;p20"/>
          <p:cNvSpPr txBox="1">
            <a:spLocks noGrp="1"/>
          </p:cNvSpPr>
          <p:nvPr>
            <p:ph type="body" idx="1"/>
          </p:nvPr>
        </p:nvSpPr>
        <p:spPr>
          <a:xfrm>
            <a:off x="950800" y="2154329"/>
            <a:ext cx="4904400" cy="2134000"/>
          </a:xfrm>
          <a:prstGeom prst="rect">
            <a:avLst/>
          </a:prstGeom>
          <a:ln>
            <a:noFill/>
          </a:ln>
        </p:spPr>
        <p:txBody>
          <a:bodyPr spcFirstLastPara="1" wrap="square" lIns="91425" tIns="91425" rIns="91425" bIns="91425" anchor="ctr" anchorCtr="0">
            <a:noAutofit/>
          </a:bodyPr>
          <a:lstStyle>
            <a:lvl1pPr marL="609585" lvl="0" indent="-406390" rtl="0">
              <a:lnSpc>
                <a:spcPct val="100000"/>
              </a:lnSpc>
              <a:spcBef>
                <a:spcPts val="0"/>
              </a:spcBef>
              <a:spcAft>
                <a:spcPts val="0"/>
              </a:spcAft>
              <a:buSzPts val="1200"/>
              <a:buChar char="●"/>
              <a:defRPr sz="1667"/>
            </a:lvl1pPr>
            <a:lvl2pPr marL="1219170" lvl="1" indent="-406390" rtl="0">
              <a:lnSpc>
                <a:spcPct val="115000"/>
              </a:lnSpc>
              <a:spcBef>
                <a:spcPts val="0"/>
              </a:spcBef>
              <a:spcAft>
                <a:spcPts val="0"/>
              </a:spcAft>
              <a:buSzPts val="1200"/>
              <a:buFont typeface="Roboto Condensed Light"/>
              <a:buChar char="○"/>
              <a:defRPr/>
            </a:lvl2pPr>
            <a:lvl3pPr marL="1828754" lvl="2" indent="-406390" rtl="0">
              <a:lnSpc>
                <a:spcPct val="115000"/>
              </a:lnSpc>
              <a:spcBef>
                <a:spcPts val="2133"/>
              </a:spcBef>
              <a:spcAft>
                <a:spcPts val="0"/>
              </a:spcAft>
              <a:buSzPts val="1200"/>
              <a:buFont typeface="Roboto Condensed Light"/>
              <a:buChar char="■"/>
              <a:defRPr/>
            </a:lvl3pPr>
            <a:lvl4pPr marL="2438339" lvl="3" indent="-406390" rtl="0">
              <a:lnSpc>
                <a:spcPct val="115000"/>
              </a:lnSpc>
              <a:spcBef>
                <a:spcPts val="2133"/>
              </a:spcBef>
              <a:spcAft>
                <a:spcPts val="0"/>
              </a:spcAft>
              <a:buSzPts val="1200"/>
              <a:buFont typeface="Roboto Condensed Light"/>
              <a:buChar char="●"/>
              <a:defRPr/>
            </a:lvl4pPr>
            <a:lvl5pPr marL="3047924" lvl="4" indent="-406390" rtl="0">
              <a:lnSpc>
                <a:spcPct val="115000"/>
              </a:lnSpc>
              <a:spcBef>
                <a:spcPts val="2133"/>
              </a:spcBef>
              <a:spcAft>
                <a:spcPts val="0"/>
              </a:spcAft>
              <a:buSzPts val="1200"/>
              <a:buFont typeface="Roboto Condensed Light"/>
              <a:buChar char="○"/>
              <a:defRPr/>
            </a:lvl5pPr>
            <a:lvl6pPr marL="3657509" lvl="5" indent="-406390" rtl="0">
              <a:lnSpc>
                <a:spcPct val="115000"/>
              </a:lnSpc>
              <a:spcBef>
                <a:spcPts val="2133"/>
              </a:spcBef>
              <a:spcAft>
                <a:spcPts val="0"/>
              </a:spcAft>
              <a:buSzPts val="1200"/>
              <a:buFont typeface="Roboto Condensed Light"/>
              <a:buChar char="■"/>
              <a:defRPr/>
            </a:lvl6pPr>
            <a:lvl7pPr marL="4267093" lvl="6" indent="-406390" rtl="0">
              <a:lnSpc>
                <a:spcPct val="115000"/>
              </a:lnSpc>
              <a:spcBef>
                <a:spcPts val="2133"/>
              </a:spcBef>
              <a:spcAft>
                <a:spcPts val="0"/>
              </a:spcAft>
              <a:buSzPts val="1200"/>
              <a:buFont typeface="Roboto Condensed Light"/>
              <a:buChar char="●"/>
              <a:defRPr/>
            </a:lvl7pPr>
            <a:lvl8pPr marL="4876678" lvl="7" indent="-406390" rtl="0">
              <a:lnSpc>
                <a:spcPct val="115000"/>
              </a:lnSpc>
              <a:spcBef>
                <a:spcPts val="2133"/>
              </a:spcBef>
              <a:spcAft>
                <a:spcPts val="0"/>
              </a:spcAft>
              <a:buSzPts val="1200"/>
              <a:buFont typeface="Roboto Condensed Light"/>
              <a:buChar char="○"/>
              <a:defRPr/>
            </a:lvl8pPr>
            <a:lvl9pPr marL="5486263" lvl="8" indent="-406390" rtl="0">
              <a:lnSpc>
                <a:spcPct val="115000"/>
              </a:lnSpc>
              <a:spcBef>
                <a:spcPts val="2133"/>
              </a:spcBef>
              <a:spcAft>
                <a:spcPts val="2133"/>
              </a:spcAft>
              <a:buSzPts val="1200"/>
              <a:buFont typeface="Roboto Condensed Light"/>
              <a:buChar char="■"/>
              <a:defRPr/>
            </a:lvl9pPr>
          </a:lstStyle>
          <a:p>
            <a:endParaRPr/>
          </a:p>
        </p:txBody>
      </p:sp>
      <p:sp>
        <p:nvSpPr>
          <p:cNvPr id="307" name="Google Shape;307;p20"/>
          <p:cNvSpPr txBox="1">
            <a:spLocks noGrp="1"/>
          </p:cNvSpPr>
          <p:nvPr>
            <p:ph type="body" idx="2"/>
          </p:nvPr>
        </p:nvSpPr>
        <p:spPr>
          <a:xfrm>
            <a:off x="6096000" y="2399467"/>
            <a:ext cx="5145200" cy="2134000"/>
          </a:xfrm>
          <a:prstGeom prst="rect">
            <a:avLst/>
          </a:prstGeom>
          <a:ln>
            <a:noFill/>
          </a:ln>
        </p:spPr>
        <p:txBody>
          <a:bodyPr spcFirstLastPara="1" wrap="square" lIns="91425" tIns="91425" rIns="91425" bIns="91425" anchor="ctr" anchorCtr="0">
            <a:noAutofit/>
          </a:bodyPr>
          <a:lstStyle>
            <a:lvl1pPr marL="609585" lvl="0" indent="-457189" rtl="0">
              <a:lnSpc>
                <a:spcPct val="100000"/>
              </a:lnSpc>
              <a:spcBef>
                <a:spcPts val="0"/>
              </a:spcBef>
              <a:spcAft>
                <a:spcPts val="0"/>
              </a:spcAft>
              <a:buSzPts val="1800"/>
              <a:buFont typeface="Playfair Display"/>
              <a:buChar char="●"/>
              <a:defRPr sz="2400">
                <a:solidFill>
                  <a:schemeClr val="lt2"/>
                </a:solidFill>
                <a:latin typeface="Playfair Display"/>
                <a:ea typeface="Playfair Display"/>
                <a:cs typeface="Playfair Display"/>
                <a:sym typeface="Playfair Display"/>
              </a:defRPr>
            </a:lvl1pPr>
            <a:lvl2pPr marL="1219170" lvl="1" indent="-406390" rtl="0">
              <a:lnSpc>
                <a:spcPct val="115000"/>
              </a:lnSpc>
              <a:spcBef>
                <a:spcPts val="0"/>
              </a:spcBef>
              <a:spcAft>
                <a:spcPts val="0"/>
              </a:spcAft>
              <a:buSzPts val="1200"/>
              <a:buFont typeface="Roboto Condensed Light"/>
              <a:buChar char="○"/>
              <a:defRPr/>
            </a:lvl2pPr>
            <a:lvl3pPr marL="1828754" lvl="2" indent="-406390" rtl="0">
              <a:lnSpc>
                <a:spcPct val="115000"/>
              </a:lnSpc>
              <a:spcBef>
                <a:spcPts val="2133"/>
              </a:spcBef>
              <a:spcAft>
                <a:spcPts val="0"/>
              </a:spcAft>
              <a:buSzPts val="1200"/>
              <a:buFont typeface="Roboto Condensed Light"/>
              <a:buChar char="■"/>
              <a:defRPr/>
            </a:lvl3pPr>
            <a:lvl4pPr marL="2438339" lvl="3" indent="-406390" rtl="0">
              <a:lnSpc>
                <a:spcPct val="115000"/>
              </a:lnSpc>
              <a:spcBef>
                <a:spcPts val="2133"/>
              </a:spcBef>
              <a:spcAft>
                <a:spcPts val="0"/>
              </a:spcAft>
              <a:buSzPts val="1200"/>
              <a:buFont typeface="Roboto Condensed Light"/>
              <a:buChar char="●"/>
              <a:defRPr/>
            </a:lvl4pPr>
            <a:lvl5pPr marL="3047924" lvl="4" indent="-406390" rtl="0">
              <a:lnSpc>
                <a:spcPct val="115000"/>
              </a:lnSpc>
              <a:spcBef>
                <a:spcPts val="2133"/>
              </a:spcBef>
              <a:spcAft>
                <a:spcPts val="0"/>
              </a:spcAft>
              <a:buSzPts val="1200"/>
              <a:buFont typeface="Roboto Condensed Light"/>
              <a:buChar char="○"/>
              <a:defRPr/>
            </a:lvl5pPr>
            <a:lvl6pPr marL="3657509" lvl="5" indent="-406390" rtl="0">
              <a:lnSpc>
                <a:spcPct val="115000"/>
              </a:lnSpc>
              <a:spcBef>
                <a:spcPts val="2133"/>
              </a:spcBef>
              <a:spcAft>
                <a:spcPts val="0"/>
              </a:spcAft>
              <a:buSzPts val="1200"/>
              <a:buFont typeface="Roboto Condensed Light"/>
              <a:buChar char="■"/>
              <a:defRPr/>
            </a:lvl6pPr>
            <a:lvl7pPr marL="4267093" lvl="6" indent="-406390" rtl="0">
              <a:lnSpc>
                <a:spcPct val="115000"/>
              </a:lnSpc>
              <a:spcBef>
                <a:spcPts val="2133"/>
              </a:spcBef>
              <a:spcAft>
                <a:spcPts val="0"/>
              </a:spcAft>
              <a:buSzPts val="1200"/>
              <a:buFont typeface="Roboto Condensed Light"/>
              <a:buChar char="●"/>
              <a:defRPr/>
            </a:lvl7pPr>
            <a:lvl8pPr marL="4876678" lvl="7" indent="-406390" rtl="0">
              <a:lnSpc>
                <a:spcPct val="115000"/>
              </a:lnSpc>
              <a:spcBef>
                <a:spcPts val="2133"/>
              </a:spcBef>
              <a:spcAft>
                <a:spcPts val="0"/>
              </a:spcAft>
              <a:buSzPts val="1200"/>
              <a:buFont typeface="Roboto Condensed Light"/>
              <a:buChar char="○"/>
              <a:defRPr/>
            </a:lvl8pPr>
            <a:lvl9pPr marL="5486263" lvl="8" indent="-406390" rtl="0">
              <a:lnSpc>
                <a:spcPct val="115000"/>
              </a:lnSpc>
              <a:spcBef>
                <a:spcPts val="2133"/>
              </a:spcBef>
              <a:spcAft>
                <a:spcPts val="2133"/>
              </a:spcAft>
              <a:buSzPts val="1200"/>
              <a:buFont typeface="Roboto Condensed Light"/>
              <a:buChar char="■"/>
              <a:defRPr/>
            </a:lvl9pPr>
          </a:lstStyle>
          <a:p>
            <a:endParaRPr/>
          </a:p>
        </p:txBody>
      </p:sp>
      <p:sp>
        <p:nvSpPr>
          <p:cNvPr id="308" name="Google Shape;308;p20"/>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294455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09"/>
        <p:cNvGrpSpPr/>
        <p:nvPr/>
      </p:nvGrpSpPr>
      <p:grpSpPr>
        <a:xfrm>
          <a:off x="0" y="0"/>
          <a:ext cx="0" cy="0"/>
          <a:chOff x="0" y="0"/>
          <a:chExt cx="0" cy="0"/>
        </a:xfrm>
      </p:grpSpPr>
      <p:pic>
        <p:nvPicPr>
          <p:cNvPr id="310" name="Google Shape;310;p21"/>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311" name="Google Shape;311;p21"/>
          <p:cNvPicPr preferRelativeResize="0"/>
          <p:nvPr/>
        </p:nvPicPr>
        <p:blipFill rotWithShape="1">
          <a:blip r:embed="rId3">
            <a:alphaModFix amt="51000"/>
          </a:blip>
          <a:srcRect l="42405" t="14147" r="17634" b="73993"/>
          <a:stretch/>
        </p:blipFill>
        <p:spPr>
          <a:xfrm flipH="1">
            <a:off x="5641133" y="218"/>
            <a:ext cx="6550867" cy="6858001"/>
          </a:xfrm>
          <a:prstGeom prst="rect">
            <a:avLst/>
          </a:prstGeom>
          <a:noFill/>
          <a:ln>
            <a:noFill/>
          </a:ln>
        </p:spPr>
      </p:pic>
      <p:pic>
        <p:nvPicPr>
          <p:cNvPr id="312" name="Google Shape;312;p21"/>
          <p:cNvPicPr preferRelativeResize="0"/>
          <p:nvPr/>
        </p:nvPicPr>
        <p:blipFill rotWithShape="1">
          <a:blip r:embed="rId3">
            <a:alphaModFix amt="49000"/>
          </a:blip>
          <a:srcRect l="44177" t="8408" r="-3230" b="72758"/>
          <a:stretch/>
        </p:blipFill>
        <p:spPr>
          <a:xfrm>
            <a:off x="0" y="218"/>
            <a:ext cx="6096000" cy="6858001"/>
          </a:xfrm>
          <a:prstGeom prst="rect">
            <a:avLst/>
          </a:prstGeom>
          <a:noFill/>
          <a:ln>
            <a:noFill/>
          </a:ln>
        </p:spPr>
      </p:pic>
      <p:sp>
        <p:nvSpPr>
          <p:cNvPr id="313" name="Google Shape;313;p21"/>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14" name="Google Shape;314;p21"/>
          <p:cNvSpPr txBox="1">
            <a:spLocks noGrp="1"/>
          </p:cNvSpPr>
          <p:nvPr>
            <p:ph type="title" idx="2"/>
          </p:nvPr>
        </p:nvSpPr>
        <p:spPr>
          <a:xfrm>
            <a:off x="960000" y="3572567"/>
            <a:ext cx="27824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15" name="Google Shape;315;p21"/>
          <p:cNvSpPr txBox="1">
            <a:spLocks noGrp="1"/>
          </p:cNvSpPr>
          <p:nvPr>
            <p:ph type="subTitle" idx="1"/>
          </p:nvPr>
        </p:nvSpPr>
        <p:spPr>
          <a:xfrm>
            <a:off x="960000" y="4105733"/>
            <a:ext cx="2782400" cy="85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21"/>
          <p:cNvSpPr txBox="1">
            <a:spLocks noGrp="1"/>
          </p:cNvSpPr>
          <p:nvPr>
            <p:ph type="title" idx="3"/>
          </p:nvPr>
        </p:nvSpPr>
        <p:spPr>
          <a:xfrm>
            <a:off x="4704800" y="3572400"/>
            <a:ext cx="27824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17" name="Google Shape;317;p21"/>
          <p:cNvSpPr txBox="1">
            <a:spLocks noGrp="1"/>
          </p:cNvSpPr>
          <p:nvPr>
            <p:ph type="subTitle" idx="4"/>
          </p:nvPr>
        </p:nvSpPr>
        <p:spPr>
          <a:xfrm>
            <a:off x="4704796" y="4105733"/>
            <a:ext cx="2782400" cy="85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21"/>
          <p:cNvSpPr txBox="1">
            <a:spLocks noGrp="1"/>
          </p:cNvSpPr>
          <p:nvPr>
            <p:ph type="title" idx="5"/>
          </p:nvPr>
        </p:nvSpPr>
        <p:spPr>
          <a:xfrm>
            <a:off x="8449601" y="3572400"/>
            <a:ext cx="27824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19" name="Google Shape;319;p21"/>
          <p:cNvSpPr txBox="1">
            <a:spLocks noGrp="1"/>
          </p:cNvSpPr>
          <p:nvPr>
            <p:ph type="subTitle" idx="6"/>
          </p:nvPr>
        </p:nvSpPr>
        <p:spPr>
          <a:xfrm>
            <a:off x="8449600" y="4105733"/>
            <a:ext cx="2782400" cy="85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404361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320"/>
        <p:cNvGrpSpPr/>
        <p:nvPr/>
      </p:nvGrpSpPr>
      <p:grpSpPr>
        <a:xfrm>
          <a:off x="0" y="0"/>
          <a:ext cx="0" cy="0"/>
          <a:chOff x="0" y="0"/>
          <a:chExt cx="0" cy="0"/>
        </a:xfrm>
      </p:grpSpPr>
      <p:pic>
        <p:nvPicPr>
          <p:cNvPr id="321" name="Google Shape;321;p22"/>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322" name="Google Shape;322;p22"/>
          <p:cNvPicPr preferRelativeResize="0"/>
          <p:nvPr/>
        </p:nvPicPr>
        <p:blipFill rotWithShape="1">
          <a:blip r:embed="rId3">
            <a:alphaModFix amt="32000"/>
          </a:blip>
          <a:srcRect t="64067" r="37181" b="1302"/>
          <a:stretch/>
        </p:blipFill>
        <p:spPr>
          <a:xfrm rot="10800000">
            <a:off x="0" y="1"/>
            <a:ext cx="3526267" cy="6858001"/>
          </a:xfrm>
          <a:prstGeom prst="rect">
            <a:avLst/>
          </a:prstGeom>
          <a:noFill/>
          <a:ln>
            <a:noFill/>
          </a:ln>
        </p:spPr>
      </p:pic>
      <p:pic>
        <p:nvPicPr>
          <p:cNvPr id="323" name="Google Shape;323;p22"/>
          <p:cNvPicPr preferRelativeResize="0"/>
          <p:nvPr/>
        </p:nvPicPr>
        <p:blipFill rotWithShape="1">
          <a:blip r:embed="rId3">
            <a:alphaModFix amt="34000"/>
          </a:blip>
          <a:srcRect l="36540" t="31527" b="49639"/>
          <a:stretch/>
        </p:blipFill>
        <p:spPr>
          <a:xfrm rot="10800000">
            <a:off x="5641133" y="1"/>
            <a:ext cx="6550867" cy="6858001"/>
          </a:xfrm>
          <a:prstGeom prst="rect">
            <a:avLst/>
          </a:prstGeom>
          <a:noFill/>
          <a:ln>
            <a:noFill/>
          </a:ln>
        </p:spPr>
      </p:pic>
      <p:sp>
        <p:nvSpPr>
          <p:cNvPr id="324" name="Google Shape;324;p22"/>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25" name="Google Shape;325;p22"/>
          <p:cNvSpPr txBox="1">
            <a:spLocks noGrp="1"/>
          </p:cNvSpPr>
          <p:nvPr>
            <p:ph type="title" idx="2"/>
          </p:nvPr>
        </p:nvSpPr>
        <p:spPr>
          <a:xfrm>
            <a:off x="3233133" y="2530184"/>
            <a:ext cx="2637600" cy="56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26" name="Google Shape;326;p22"/>
          <p:cNvSpPr txBox="1">
            <a:spLocks noGrp="1"/>
          </p:cNvSpPr>
          <p:nvPr>
            <p:ph type="subTitle" idx="1"/>
          </p:nvPr>
        </p:nvSpPr>
        <p:spPr>
          <a:xfrm>
            <a:off x="3233133" y="3090584"/>
            <a:ext cx="2637600" cy="56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27" name="Google Shape;327;p22"/>
          <p:cNvSpPr txBox="1">
            <a:spLocks noGrp="1"/>
          </p:cNvSpPr>
          <p:nvPr>
            <p:ph type="title" idx="3"/>
          </p:nvPr>
        </p:nvSpPr>
        <p:spPr>
          <a:xfrm>
            <a:off x="6321272" y="2530184"/>
            <a:ext cx="2637600" cy="56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28" name="Google Shape;328;p22"/>
          <p:cNvSpPr txBox="1">
            <a:spLocks noGrp="1"/>
          </p:cNvSpPr>
          <p:nvPr>
            <p:ph type="subTitle" idx="4"/>
          </p:nvPr>
        </p:nvSpPr>
        <p:spPr>
          <a:xfrm>
            <a:off x="6321269" y="3090584"/>
            <a:ext cx="2637600" cy="56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29" name="Google Shape;329;p22"/>
          <p:cNvSpPr txBox="1">
            <a:spLocks noGrp="1"/>
          </p:cNvSpPr>
          <p:nvPr>
            <p:ph type="title" idx="5"/>
          </p:nvPr>
        </p:nvSpPr>
        <p:spPr>
          <a:xfrm>
            <a:off x="3233133" y="4855833"/>
            <a:ext cx="2637600" cy="56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30" name="Google Shape;330;p22"/>
          <p:cNvSpPr txBox="1">
            <a:spLocks noGrp="1"/>
          </p:cNvSpPr>
          <p:nvPr>
            <p:ph type="subTitle" idx="6"/>
          </p:nvPr>
        </p:nvSpPr>
        <p:spPr>
          <a:xfrm>
            <a:off x="3233133" y="5416233"/>
            <a:ext cx="2637600" cy="56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31" name="Google Shape;331;p22"/>
          <p:cNvSpPr txBox="1">
            <a:spLocks noGrp="1"/>
          </p:cNvSpPr>
          <p:nvPr>
            <p:ph type="title" idx="7"/>
          </p:nvPr>
        </p:nvSpPr>
        <p:spPr>
          <a:xfrm>
            <a:off x="6321272" y="4855833"/>
            <a:ext cx="2637600" cy="56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32" name="Google Shape;332;p22"/>
          <p:cNvSpPr txBox="1">
            <a:spLocks noGrp="1"/>
          </p:cNvSpPr>
          <p:nvPr>
            <p:ph type="subTitle" idx="8"/>
          </p:nvPr>
        </p:nvSpPr>
        <p:spPr>
          <a:xfrm>
            <a:off x="6321268" y="5416233"/>
            <a:ext cx="2637600" cy="56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3840790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333"/>
        <p:cNvGrpSpPr/>
        <p:nvPr/>
      </p:nvGrpSpPr>
      <p:grpSpPr>
        <a:xfrm>
          <a:off x="0" y="0"/>
          <a:ext cx="0" cy="0"/>
          <a:chOff x="0" y="0"/>
          <a:chExt cx="0" cy="0"/>
        </a:xfrm>
      </p:grpSpPr>
      <p:pic>
        <p:nvPicPr>
          <p:cNvPr id="334" name="Google Shape;334;p23"/>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335" name="Google Shape;335;p23"/>
          <p:cNvPicPr preferRelativeResize="0"/>
          <p:nvPr/>
        </p:nvPicPr>
        <p:blipFill rotWithShape="1">
          <a:blip r:embed="rId3">
            <a:alphaModFix amt="44000"/>
          </a:blip>
          <a:srcRect l="13183" t="65428" r="46489" b="13847"/>
          <a:stretch/>
        </p:blipFill>
        <p:spPr>
          <a:xfrm>
            <a:off x="8409034" y="-1"/>
            <a:ext cx="3782967" cy="6858001"/>
          </a:xfrm>
          <a:prstGeom prst="rect">
            <a:avLst/>
          </a:prstGeom>
          <a:noFill/>
          <a:ln>
            <a:noFill/>
          </a:ln>
        </p:spPr>
      </p:pic>
      <p:pic>
        <p:nvPicPr>
          <p:cNvPr id="336" name="Google Shape;336;p23"/>
          <p:cNvPicPr preferRelativeResize="0"/>
          <p:nvPr/>
        </p:nvPicPr>
        <p:blipFill rotWithShape="1">
          <a:blip r:embed="rId3">
            <a:alphaModFix amt="32000"/>
          </a:blip>
          <a:srcRect l="7524" t="61950" r="39107" b="8629"/>
          <a:stretch/>
        </p:blipFill>
        <p:spPr>
          <a:xfrm flipH="1">
            <a:off x="0" y="1"/>
            <a:ext cx="3526267" cy="6858001"/>
          </a:xfrm>
          <a:prstGeom prst="rect">
            <a:avLst/>
          </a:prstGeom>
          <a:noFill/>
          <a:ln>
            <a:noFill/>
          </a:ln>
        </p:spPr>
      </p:pic>
      <p:sp>
        <p:nvSpPr>
          <p:cNvPr id="337" name="Google Shape;337;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8" name="Google Shape;338;p23"/>
          <p:cNvSpPr txBox="1">
            <a:spLocks noGrp="1"/>
          </p:cNvSpPr>
          <p:nvPr>
            <p:ph type="title" idx="2"/>
          </p:nvPr>
        </p:nvSpPr>
        <p:spPr>
          <a:xfrm>
            <a:off x="960000" y="3862400"/>
            <a:ext cx="2401600" cy="56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39" name="Google Shape;339;p23"/>
          <p:cNvSpPr txBox="1">
            <a:spLocks noGrp="1"/>
          </p:cNvSpPr>
          <p:nvPr>
            <p:ph type="subTitle" idx="1"/>
          </p:nvPr>
        </p:nvSpPr>
        <p:spPr>
          <a:xfrm>
            <a:off x="960000" y="4422796"/>
            <a:ext cx="2401600" cy="56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40" name="Google Shape;340;p23"/>
          <p:cNvSpPr txBox="1">
            <a:spLocks noGrp="1"/>
          </p:cNvSpPr>
          <p:nvPr>
            <p:ph type="title" idx="3"/>
          </p:nvPr>
        </p:nvSpPr>
        <p:spPr>
          <a:xfrm>
            <a:off x="3583525" y="3862400"/>
            <a:ext cx="2401600" cy="56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41" name="Google Shape;341;p23"/>
          <p:cNvSpPr txBox="1">
            <a:spLocks noGrp="1"/>
          </p:cNvSpPr>
          <p:nvPr>
            <p:ph type="subTitle" idx="4"/>
          </p:nvPr>
        </p:nvSpPr>
        <p:spPr>
          <a:xfrm>
            <a:off x="3583523" y="4422796"/>
            <a:ext cx="2401600" cy="56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42" name="Google Shape;342;p23"/>
          <p:cNvSpPr txBox="1">
            <a:spLocks noGrp="1"/>
          </p:cNvSpPr>
          <p:nvPr>
            <p:ph type="title" idx="5"/>
          </p:nvPr>
        </p:nvSpPr>
        <p:spPr>
          <a:xfrm>
            <a:off x="8830581" y="3862404"/>
            <a:ext cx="2401600" cy="56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43" name="Google Shape;343;p23"/>
          <p:cNvSpPr txBox="1">
            <a:spLocks noGrp="1"/>
          </p:cNvSpPr>
          <p:nvPr>
            <p:ph type="subTitle" idx="6"/>
          </p:nvPr>
        </p:nvSpPr>
        <p:spPr>
          <a:xfrm>
            <a:off x="8830581" y="4422800"/>
            <a:ext cx="2401600" cy="56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44" name="Google Shape;344;p23"/>
          <p:cNvSpPr txBox="1">
            <a:spLocks noGrp="1"/>
          </p:cNvSpPr>
          <p:nvPr>
            <p:ph type="title" idx="7"/>
          </p:nvPr>
        </p:nvSpPr>
        <p:spPr>
          <a:xfrm>
            <a:off x="6207052" y="3862404"/>
            <a:ext cx="2401600" cy="56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45" name="Google Shape;345;p23"/>
          <p:cNvSpPr txBox="1">
            <a:spLocks noGrp="1"/>
          </p:cNvSpPr>
          <p:nvPr>
            <p:ph type="subTitle" idx="8"/>
          </p:nvPr>
        </p:nvSpPr>
        <p:spPr>
          <a:xfrm>
            <a:off x="6207049" y="4422800"/>
            <a:ext cx="2401600" cy="56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8638166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46"/>
        <p:cNvGrpSpPr/>
        <p:nvPr/>
      </p:nvGrpSpPr>
      <p:grpSpPr>
        <a:xfrm>
          <a:off x="0" y="0"/>
          <a:ext cx="0" cy="0"/>
          <a:chOff x="0" y="0"/>
          <a:chExt cx="0" cy="0"/>
        </a:xfrm>
      </p:grpSpPr>
      <p:pic>
        <p:nvPicPr>
          <p:cNvPr id="347" name="Google Shape;347;p24"/>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348" name="Google Shape;348;p24"/>
          <p:cNvPicPr preferRelativeResize="0"/>
          <p:nvPr/>
        </p:nvPicPr>
        <p:blipFill rotWithShape="1">
          <a:blip r:embed="rId3">
            <a:alphaModFix amt="32000"/>
          </a:blip>
          <a:srcRect l="7524" t="61950" r="39107" b="8629"/>
          <a:stretch/>
        </p:blipFill>
        <p:spPr>
          <a:xfrm rot="10800000">
            <a:off x="0" y="1"/>
            <a:ext cx="3526267" cy="6858001"/>
          </a:xfrm>
          <a:prstGeom prst="rect">
            <a:avLst/>
          </a:prstGeom>
          <a:noFill/>
          <a:ln>
            <a:noFill/>
          </a:ln>
        </p:spPr>
      </p:pic>
      <p:pic>
        <p:nvPicPr>
          <p:cNvPr id="349" name="Google Shape;349;p24"/>
          <p:cNvPicPr preferRelativeResize="0"/>
          <p:nvPr/>
        </p:nvPicPr>
        <p:blipFill rotWithShape="1">
          <a:blip r:embed="rId3">
            <a:alphaModFix amt="27000"/>
          </a:blip>
          <a:srcRect l="-36140" t="59662" r="36140" b="5707"/>
          <a:stretch/>
        </p:blipFill>
        <p:spPr>
          <a:xfrm>
            <a:off x="6578467" y="2"/>
            <a:ext cx="5613533" cy="6858001"/>
          </a:xfrm>
          <a:prstGeom prst="rect">
            <a:avLst/>
          </a:prstGeom>
          <a:noFill/>
          <a:ln>
            <a:noFill/>
          </a:ln>
        </p:spPr>
      </p:pic>
      <p:sp>
        <p:nvSpPr>
          <p:cNvPr id="350" name="Google Shape;350;p2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1" name="Google Shape;351;p24"/>
          <p:cNvSpPr txBox="1">
            <a:spLocks noGrp="1"/>
          </p:cNvSpPr>
          <p:nvPr>
            <p:ph type="title" idx="2"/>
          </p:nvPr>
        </p:nvSpPr>
        <p:spPr>
          <a:xfrm>
            <a:off x="1468233" y="2387000"/>
            <a:ext cx="2648000" cy="56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52" name="Google Shape;352;p24"/>
          <p:cNvSpPr txBox="1">
            <a:spLocks noGrp="1"/>
          </p:cNvSpPr>
          <p:nvPr>
            <p:ph type="subTitle" idx="1"/>
          </p:nvPr>
        </p:nvSpPr>
        <p:spPr>
          <a:xfrm>
            <a:off x="1468233" y="2947400"/>
            <a:ext cx="2648000" cy="56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53" name="Google Shape;353;p24"/>
          <p:cNvSpPr txBox="1">
            <a:spLocks noGrp="1"/>
          </p:cNvSpPr>
          <p:nvPr>
            <p:ph type="title" idx="3"/>
          </p:nvPr>
        </p:nvSpPr>
        <p:spPr>
          <a:xfrm>
            <a:off x="4771929" y="2387000"/>
            <a:ext cx="2648000" cy="56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54" name="Google Shape;354;p24"/>
          <p:cNvSpPr txBox="1">
            <a:spLocks noGrp="1"/>
          </p:cNvSpPr>
          <p:nvPr>
            <p:ph type="subTitle" idx="4"/>
          </p:nvPr>
        </p:nvSpPr>
        <p:spPr>
          <a:xfrm>
            <a:off x="4772000" y="2947400"/>
            <a:ext cx="2648000" cy="56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55" name="Google Shape;355;p24"/>
          <p:cNvSpPr txBox="1">
            <a:spLocks noGrp="1"/>
          </p:cNvSpPr>
          <p:nvPr>
            <p:ph type="title" idx="5"/>
          </p:nvPr>
        </p:nvSpPr>
        <p:spPr>
          <a:xfrm>
            <a:off x="1468233" y="4298200"/>
            <a:ext cx="2648000" cy="56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56" name="Google Shape;356;p24"/>
          <p:cNvSpPr txBox="1">
            <a:spLocks noGrp="1"/>
          </p:cNvSpPr>
          <p:nvPr>
            <p:ph type="subTitle" idx="6"/>
          </p:nvPr>
        </p:nvSpPr>
        <p:spPr>
          <a:xfrm>
            <a:off x="1468233" y="4858600"/>
            <a:ext cx="2648000" cy="56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57" name="Google Shape;357;p24"/>
          <p:cNvSpPr txBox="1">
            <a:spLocks noGrp="1"/>
          </p:cNvSpPr>
          <p:nvPr>
            <p:ph type="title" idx="7"/>
          </p:nvPr>
        </p:nvSpPr>
        <p:spPr>
          <a:xfrm>
            <a:off x="4771929" y="4298200"/>
            <a:ext cx="2648000" cy="56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58" name="Google Shape;358;p24"/>
          <p:cNvSpPr txBox="1">
            <a:spLocks noGrp="1"/>
          </p:cNvSpPr>
          <p:nvPr>
            <p:ph type="subTitle" idx="8"/>
          </p:nvPr>
        </p:nvSpPr>
        <p:spPr>
          <a:xfrm>
            <a:off x="4771929" y="4858600"/>
            <a:ext cx="2648000" cy="56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59" name="Google Shape;359;p24"/>
          <p:cNvSpPr txBox="1">
            <a:spLocks noGrp="1"/>
          </p:cNvSpPr>
          <p:nvPr>
            <p:ph type="title" idx="9"/>
          </p:nvPr>
        </p:nvSpPr>
        <p:spPr>
          <a:xfrm>
            <a:off x="8075633" y="2387000"/>
            <a:ext cx="2648000" cy="56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60" name="Google Shape;360;p24"/>
          <p:cNvSpPr txBox="1">
            <a:spLocks noGrp="1"/>
          </p:cNvSpPr>
          <p:nvPr>
            <p:ph type="subTitle" idx="13"/>
          </p:nvPr>
        </p:nvSpPr>
        <p:spPr>
          <a:xfrm>
            <a:off x="8075633" y="2947400"/>
            <a:ext cx="2648000" cy="56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61" name="Google Shape;361;p24"/>
          <p:cNvSpPr txBox="1">
            <a:spLocks noGrp="1"/>
          </p:cNvSpPr>
          <p:nvPr>
            <p:ph type="title" idx="14"/>
          </p:nvPr>
        </p:nvSpPr>
        <p:spPr>
          <a:xfrm>
            <a:off x="8075633" y="4298200"/>
            <a:ext cx="2648000" cy="56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62" name="Google Shape;362;p24"/>
          <p:cNvSpPr txBox="1">
            <a:spLocks noGrp="1"/>
          </p:cNvSpPr>
          <p:nvPr>
            <p:ph type="subTitle" idx="15"/>
          </p:nvPr>
        </p:nvSpPr>
        <p:spPr>
          <a:xfrm>
            <a:off x="8075633" y="4858600"/>
            <a:ext cx="2648000" cy="56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2805382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63"/>
        <p:cNvGrpSpPr/>
        <p:nvPr/>
      </p:nvGrpSpPr>
      <p:grpSpPr>
        <a:xfrm>
          <a:off x="0" y="0"/>
          <a:ext cx="0" cy="0"/>
          <a:chOff x="0" y="0"/>
          <a:chExt cx="0" cy="0"/>
        </a:xfrm>
      </p:grpSpPr>
      <p:pic>
        <p:nvPicPr>
          <p:cNvPr id="364" name="Google Shape;364;p25"/>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365" name="Google Shape;365;p25"/>
          <p:cNvPicPr preferRelativeResize="0"/>
          <p:nvPr/>
        </p:nvPicPr>
        <p:blipFill rotWithShape="1">
          <a:blip r:embed="rId3">
            <a:alphaModFix amt="32000"/>
          </a:blip>
          <a:srcRect l="7524" t="61950" r="39107" b="8629"/>
          <a:stretch/>
        </p:blipFill>
        <p:spPr>
          <a:xfrm flipH="1">
            <a:off x="0" y="1"/>
            <a:ext cx="3526267" cy="6858001"/>
          </a:xfrm>
          <a:prstGeom prst="rect">
            <a:avLst/>
          </a:prstGeom>
          <a:noFill/>
          <a:ln>
            <a:noFill/>
          </a:ln>
        </p:spPr>
      </p:pic>
      <p:pic>
        <p:nvPicPr>
          <p:cNvPr id="366" name="Google Shape;366;p25"/>
          <p:cNvPicPr preferRelativeResize="0"/>
          <p:nvPr/>
        </p:nvPicPr>
        <p:blipFill rotWithShape="1">
          <a:blip r:embed="rId3">
            <a:alphaModFix amt="44000"/>
          </a:blip>
          <a:srcRect l="5103" t="68793" r="44964" b="373"/>
          <a:stretch/>
        </p:blipFill>
        <p:spPr>
          <a:xfrm>
            <a:off x="9043834" y="1"/>
            <a:ext cx="3148167" cy="6858001"/>
          </a:xfrm>
          <a:prstGeom prst="rect">
            <a:avLst/>
          </a:prstGeom>
          <a:noFill/>
          <a:ln>
            <a:noFill/>
          </a:ln>
        </p:spPr>
      </p:pic>
      <p:sp>
        <p:nvSpPr>
          <p:cNvPr id="367" name="Google Shape;367;p25"/>
          <p:cNvSpPr txBox="1">
            <a:spLocks noGrp="1"/>
          </p:cNvSpPr>
          <p:nvPr>
            <p:ph type="title" hasCustomPrompt="1"/>
          </p:nvPr>
        </p:nvSpPr>
        <p:spPr>
          <a:xfrm>
            <a:off x="950800" y="3011587"/>
            <a:ext cx="2839600" cy="150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68" name="Google Shape;368;p25"/>
          <p:cNvSpPr txBox="1">
            <a:spLocks noGrp="1"/>
          </p:cNvSpPr>
          <p:nvPr>
            <p:ph type="subTitle" idx="1"/>
          </p:nvPr>
        </p:nvSpPr>
        <p:spPr>
          <a:xfrm>
            <a:off x="950800" y="4520236"/>
            <a:ext cx="28396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369" name="Google Shape;369;p25"/>
          <p:cNvSpPr txBox="1">
            <a:spLocks noGrp="1"/>
          </p:cNvSpPr>
          <p:nvPr>
            <p:ph type="title" idx="2" hasCustomPrompt="1"/>
          </p:nvPr>
        </p:nvSpPr>
        <p:spPr>
          <a:xfrm>
            <a:off x="4676239" y="1338200"/>
            <a:ext cx="2839600" cy="150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70" name="Google Shape;370;p25"/>
          <p:cNvSpPr txBox="1">
            <a:spLocks noGrp="1"/>
          </p:cNvSpPr>
          <p:nvPr>
            <p:ph type="subTitle" idx="3"/>
          </p:nvPr>
        </p:nvSpPr>
        <p:spPr>
          <a:xfrm>
            <a:off x="4676239" y="2846833"/>
            <a:ext cx="28396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371" name="Google Shape;371;p25"/>
          <p:cNvSpPr txBox="1">
            <a:spLocks noGrp="1"/>
          </p:cNvSpPr>
          <p:nvPr>
            <p:ph type="title" idx="4" hasCustomPrompt="1"/>
          </p:nvPr>
        </p:nvSpPr>
        <p:spPr>
          <a:xfrm>
            <a:off x="8401679" y="3011579"/>
            <a:ext cx="2839600" cy="150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72" name="Google Shape;372;p25"/>
          <p:cNvSpPr txBox="1">
            <a:spLocks noGrp="1"/>
          </p:cNvSpPr>
          <p:nvPr>
            <p:ph type="subTitle" idx="5"/>
          </p:nvPr>
        </p:nvSpPr>
        <p:spPr>
          <a:xfrm>
            <a:off x="8401679" y="4520197"/>
            <a:ext cx="28396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Tree>
    <p:extLst>
      <p:ext uri="{BB962C8B-B14F-4D97-AF65-F5344CB8AC3E}">
        <p14:creationId xmlns:p14="http://schemas.microsoft.com/office/powerpoint/2010/main" val="3919928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73"/>
        <p:cNvGrpSpPr/>
        <p:nvPr/>
      </p:nvGrpSpPr>
      <p:grpSpPr>
        <a:xfrm>
          <a:off x="0" y="0"/>
          <a:ext cx="0" cy="0"/>
          <a:chOff x="0" y="0"/>
          <a:chExt cx="0" cy="0"/>
        </a:xfrm>
      </p:grpSpPr>
      <p:pic>
        <p:nvPicPr>
          <p:cNvPr id="374" name="Google Shape;374;p26"/>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375" name="Google Shape;375;p26"/>
          <p:cNvPicPr preferRelativeResize="0"/>
          <p:nvPr/>
        </p:nvPicPr>
        <p:blipFill rotWithShape="1">
          <a:blip r:embed="rId3">
            <a:alphaModFix amt="33000"/>
          </a:blip>
          <a:srcRect l="29504" t="39098" r="24052" b="42068"/>
          <a:stretch/>
        </p:blipFill>
        <p:spPr>
          <a:xfrm>
            <a:off x="1" y="1"/>
            <a:ext cx="4794167" cy="6858001"/>
          </a:xfrm>
          <a:prstGeom prst="rect">
            <a:avLst/>
          </a:prstGeom>
          <a:noFill/>
          <a:ln>
            <a:noFill/>
          </a:ln>
        </p:spPr>
      </p:pic>
      <p:pic>
        <p:nvPicPr>
          <p:cNvPr id="376" name="Google Shape;376;p26"/>
          <p:cNvPicPr preferRelativeResize="0"/>
          <p:nvPr/>
        </p:nvPicPr>
        <p:blipFill rotWithShape="1">
          <a:blip r:embed="rId3">
            <a:alphaModFix amt="48000"/>
          </a:blip>
          <a:srcRect l="21111" t="53289" r="22454" b="27878"/>
          <a:stretch/>
        </p:blipFill>
        <p:spPr>
          <a:xfrm rot="10800000">
            <a:off x="6372668" y="-1"/>
            <a:ext cx="5825433" cy="6858001"/>
          </a:xfrm>
          <a:prstGeom prst="rect">
            <a:avLst/>
          </a:prstGeom>
          <a:noFill/>
          <a:ln>
            <a:noFill/>
          </a:ln>
        </p:spPr>
      </p:pic>
      <p:sp>
        <p:nvSpPr>
          <p:cNvPr id="377" name="Google Shape;377;p26"/>
          <p:cNvSpPr txBox="1">
            <a:spLocks noGrp="1"/>
          </p:cNvSpPr>
          <p:nvPr>
            <p:ph type="title" hasCustomPrompt="1"/>
          </p:nvPr>
        </p:nvSpPr>
        <p:spPr>
          <a:xfrm>
            <a:off x="950800" y="1486567"/>
            <a:ext cx="3746000" cy="145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4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78" name="Google Shape;378;p26"/>
          <p:cNvSpPr txBox="1">
            <a:spLocks noGrp="1"/>
          </p:cNvSpPr>
          <p:nvPr>
            <p:ph type="subTitle" idx="1"/>
          </p:nvPr>
        </p:nvSpPr>
        <p:spPr>
          <a:xfrm>
            <a:off x="950800" y="2940397"/>
            <a:ext cx="3746000" cy="92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133"/>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379" name="Google Shape;379;p26"/>
          <p:cNvSpPr txBox="1">
            <a:spLocks noGrp="1"/>
          </p:cNvSpPr>
          <p:nvPr>
            <p:ph type="title" idx="2" hasCustomPrompt="1"/>
          </p:nvPr>
        </p:nvSpPr>
        <p:spPr>
          <a:xfrm>
            <a:off x="7495200" y="1486533"/>
            <a:ext cx="3746000" cy="145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4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80" name="Google Shape;380;p26"/>
          <p:cNvSpPr txBox="1">
            <a:spLocks noGrp="1"/>
          </p:cNvSpPr>
          <p:nvPr>
            <p:ph type="subTitle" idx="3"/>
          </p:nvPr>
        </p:nvSpPr>
        <p:spPr>
          <a:xfrm>
            <a:off x="7495200" y="2940336"/>
            <a:ext cx="3746000" cy="92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PT Sans"/>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Tree>
    <p:extLst>
      <p:ext uri="{BB962C8B-B14F-4D97-AF65-F5344CB8AC3E}">
        <p14:creationId xmlns:p14="http://schemas.microsoft.com/office/powerpoint/2010/main" val="7110432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81"/>
        <p:cNvGrpSpPr/>
        <p:nvPr/>
      </p:nvGrpSpPr>
      <p:grpSpPr>
        <a:xfrm>
          <a:off x="0" y="0"/>
          <a:ext cx="0" cy="0"/>
          <a:chOff x="0" y="0"/>
          <a:chExt cx="0" cy="0"/>
        </a:xfrm>
      </p:grpSpPr>
      <p:pic>
        <p:nvPicPr>
          <p:cNvPr id="382" name="Google Shape;382;p27"/>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383" name="Google Shape;383;p27"/>
          <p:cNvPicPr preferRelativeResize="0"/>
          <p:nvPr/>
        </p:nvPicPr>
        <p:blipFill rotWithShape="1">
          <a:blip r:embed="rId3">
            <a:alphaModFix amt="48000"/>
          </a:blip>
          <a:srcRect l="48378" t="5845" r="6466" b="76564"/>
          <a:stretch/>
        </p:blipFill>
        <p:spPr>
          <a:xfrm rot="10800000" flipH="1">
            <a:off x="1" y="1901301"/>
            <a:ext cx="3625367" cy="4982100"/>
          </a:xfrm>
          <a:prstGeom prst="rect">
            <a:avLst/>
          </a:prstGeom>
          <a:noFill/>
          <a:ln>
            <a:noFill/>
          </a:ln>
        </p:spPr>
      </p:pic>
      <p:pic>
        <p:nvPicPr>
          <p:cNvPr id="384" name="Google Shape;384;p27"/>
          <p:cNvPicPr preferRelativeResize="0"/>
          <p:nvPr/>
        </p:nvPicPr>
        <p:blipFill rotWithShape="1">
          <a:blip r:embed="rId3">
            <a:alphaModFix amt="37000"/>
          </a:blip>
          <a:srcRect l="43601" t="6380" r="27846" b="74786"/>
          <a:stretch/>
        </p:blipFill>
        <p:spPr>
          <a:xfrm flipH="1">
            <a:off x="9244768" y="1"/>
            <a:ext cx="2947233" cy="6858001"/>
          </a:xfrm>
          <a:prstGeom prst="rect">
            <a:avLst/>
          </a:prstGeom>
          <a:noFill/>
          <a:ln>
            <a:noFill/>
          </a:ln>
        </p:spPr>
      </p:pic>
      <p:sp>
        <p:nvSpPr>
          <p:cNvPr id="385" name="Google Shape;385;p2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7967640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386"/>
        <p:cNvGrpSpPr/>
        <p:nvPr/>
      </p:nvGrpSpPr>
      <p:grpSpPr>
        <a:xfrm>
          <a:off x="0" y="0"/>
          <a:ext cx="0" cy="0"/>
          <a:chOff x="0" y="0"/>
          <a:chExt cx="0" cy="0"/>
        </a:xfrm>
      </p:grpSpPr>
      <p:pic>
        <p:nvPicPr>
          <p:cNvPr id="387" name="Google Shape;387;p28"/>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388" name="Google Shape;388;p28"/>
          <p:cNvPicPr preferRelativeResize="0"/>
          <p:nvPr/>
        </p:nvPicPr>
        <p:blipFill rotWithShape="1">
          <a:blip r:embed="rId3">
            <a:alphaModFix amt="37000"/>
          </a:blip>
          <a:srcRect l="45752" t="53438" b="11930"/>
          <a:stretch/>
        </p:blipFill>
        <p:spPr>
          <a:xfrm rot="10800000" flipH="1">
            <a:off x="-25399" y="-1"/>
            <a:ext cx="3045233" cy="6858001"/>
          </a:xfrm>
          <a:prstGeom prst="rect">
            <a:avLst/>
          </a:prstGeom>
          <a:noFill/>
          <a:ln>
            <a:noFill/>
          </a:ln>
        </p:spPr>
      </p:pic>
      <p:pic>
        <p:nvPicPr>
          <p:cNvPr id="389" name="Google Shape;389;p28"/>
          <p:cNvPicPr preferRelativeResize="0"/>
          <p:nvPr/>
        </p:nvPicPr>
        <p:blipFill rotWithShape="1">
          <a:blip r:embed="rId3">
            <a:alphaModFix amt="33000"/>
          </a:blip>
          <a:srcRect l="-5240" t="65467" r="57856" b="11803"/>
          <a:stretch/>
        </p:blipFill>
        <p:spPr>
          <a:xfrm>
            <a:off x="8139200" y="1"/>
            <a:ext cx="4052800" cy="6858001"/>
          </a:xfrm>
          <a:prstGeom prst="rect">
            <a:avLst/>
          </a:prstGeom>
          <a:noFill/>
          <a:ln>
            <a:noFill/>
          </a:ln>
        </p:spPr>
      </p:pic>
      <p:sp>
        <p:nvSpPr>
          <p:cNvPr id="390" name="Google Shape;390;p28"/>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1608388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91"/>
        <p:cNvGrpSpPr/>
        <p:nvPr/>
      </p:nvGrpSpPr>
      <p:grpSpPr>
        <a:xfrm>
          <a:off x="0" y="0"/>
          <a:ext cx="0" cy="0"/>
          <a:chOff x="0" y="0"/>
          <a:chExt cx="0" cy="0"/>
        </a:xfrm>
      </p:grpSpPr>
      <p:pic>
        <p:nvPicPr>
          <p:cNvPr id="392" name="Google Shape;392;p29"/>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393" name="Google Shape;393;p29"/>
          <p:cNvPicPr preferRelativeResize="0"/>
          <p:nvPr/>
        </p:nvPicPr>
        <p:blipFill rotWithShape="1">
          <a:blip r:embed="rId3">
            <a:alphaModFix amt="36000"/>
          </a:blip>
          <a:srcRect l="37214" t="16891" r="22825" b="71248"/>
          <a:stretch/>
        </p:blipFill>
        <p:spPr>
          <a:xfrm flipH="1">
            <a:off x="5641133" y="218"/>
            <a:ext cx="6550867" cy="6858001"/>
          </a:xfrm>
          <a:prstGeom prst="rect">
            <a:avLst/>
          </a:prstGeom>
          <a:noFill/>
          <a:ln>
            <a:noFill/>
          </a:ln>
        </p:spPr>
      </p:pic>
      <p:sp>
        <p:nvSpPr>
          <p:cNvPr id="394" name="Google Shape;394;p29"/>
          <p:cNvSpPr txBox="1">
            <a:spLocks noGrp="1"/>
          </p:cNvSpPr>
          <p:nvPr>
            <p:ph type="title"/>
          </p:nvPr>
        </p:nvSpPr>
        <p:spPr>
          <a:xfrm>
            <a:off x="4876100" y="2524200"/>
            <a:ext cx="447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667">
                <a:solidFill>
                  <a:schemeClr val="lt2"/>
                </a:solidFill>
              </a:defRPr>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395" name="Google Shape;395;p29"/>
          <p:cNvSpPr txBox="1">
            <a:spLocks noGrp="1"/>
          </p:cNvSpPr>
          <p:nvPr>
            <p:ph type="title" idx="2" hasCustomPrompt="1"/>
          </p:nvPr>
        </p:nvSpPr>
        <p:spPr>
          <a:xfrm>
            <a:off x="9611600" y="2901200"/>
            <a:ext cx="1629600" cy="10556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96" name="Google Shape;396;p29"/>
          <p:cNvSpPr txBox="1">
            <a:spLocks noGrp="1"/>
          </p:cNvSpPr>
          <p:nvPr>
            <p:ph type="subTitle" idx="1"/>
          </p:nvPr>
        </p:nvSpPr>
        <p:spPr>
          <a:xfrm>
            <a:off x="4876100" y="3646600"/>
            <a:ext cx="4471200" cy="687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pic>
        <p:nvPicPr>
          <p:cNvPr id="397" name="Google Shape;397;p29"/>
          <p:cNvPicPr preferRelativeResize="0"/>
          <p:nvPr/>
        </p:nvPicPr>
        <p:blipFill>
          <a:blip r:embed="rId4">
            <a:alphaModFix amt="55000"/>
          </a:blip>
          <a:stretch>
            <a:fillRect/>
          </a:stretch>
        </p:blipFill>
        <p:spPr>
          <a:xfrm flipH="1">
            <a:off x="343536" y="5192467"/>
            <a:ext cx="3713709" cy="1224365"/>
          </a:xfrm>
          <a:prstGeom prst="rect">
            <a:avLst/>
          </a:prstGeom>
          <a:noFill/>
          <a:ln>
            <a:noFill/>
          </a:ln>
        </p:spPr>
      </p:pic>
      <p:pic>
        <p:nvPicPr>
          <p:cNvPr id="398" name="Google Shape;398;p29"/>
          <p:cNvPicPr preferRelativeResize="0"/>
          <p:nvPr/>
        </p:nvPicPr>
        <p:blipFill>
          <a:blip r:embed="rId5">
            <a:alphaModFix amt="30000"/>
          </a:blip>
          <a:stretch>
            <a:fillRect/>
          </a:stretch>
        </p:blipFill>
        <p:spPr>
          <a:xfrm>
            <a:off x="92184" y="-118900"/>
            <a:ext cx="4216400" cy="6858000"/>
          </a:xfrm>
          <a:prstGeom prst="rect">
            <a:avLst/>
          </a:prstGeom>
          <a:noFill/>
          <a:ln>
            <a:noFill/>
          </a:ln>
        </p:spPr>
      </p:pic>
      <p:grpSp>
        <p:nvGrpSpPr>
          <p:cNvPr id="399" name="Google Shape;399;p29"/>
          <p:cNvGrpSpPr/>
          <p:nvPr/>
        </p:nvGrpSpPr>
        <p:grpSpPr>
          <a:xfrm>
            <a:off x="2292874" y="1029931"/>
            <a:ext cx="1149956" cy="4987213"/>
            <a:chOff x="1719655" y="772448"/>
            <a:chExt cx="862467" cy="3740410"/>
          </a:xfrm>
        </p:grpSpPr>
        <p:pic>
          <p:nvPicPr>
            <p:cNvPr id="400" name="Google Shape;400;p29"/>
            <p:cNvPicPr preferRelativeResize="0"/>
            <p:nvPr/>
          </p:nvPicPr>
          <p:blipFill>
            <a:blip r:embed="rId3">
              <a:alphaModFix/>
            </a:blip>
            <a:stretch>
              <a:fillRect/>
            </a:stretch>
          </p:blipFill>
          <p:spPr>
            <a:xfrm>
              <a:off x="1861962" y="772448"/>
              <a:ext cx="433800" cy="1530272"/>
            </a:xfrm>
            <a:prstGeom prst="rect">
              <a:avLst/>
            </a:prstGeom>
            <a:noFill/>
            <a:ln>
              <a:noFill/>
            </a:ln>
          </p:spPr>
        </p:pic>
        <p:grpSp>
          <p:nvGrpSpPr>
            <p:cNvPr id="401" name="Google Shape;401;p29"/>
            <p:cNvGrpSpPr/>
            <p:nvPr/>
          </p:nvGrpSpPr>
          <p:grpSpPr>
            <a:xfrm flipH="1">
              <a:off x="1719655" y="1315081"/>
              <a:ext cx="862467" cy="3197777"/>
              <a:chOff x="7498650" y="716726"/>
              <a:chExt cx="1118924" cy="4148647"/>
            </a:xfrm>
          </p:grpSpPr>
          <p:pic>
            <p:nvPicPr>
              <p:cNvPr id="402" name="Google Shape;402;p29"/>
              <p:cNvPicPr preferRelativeResize="0"/>
              <p:nvPr/>
            </p:nvPicPr>
            <p:blipFill rotWithShape="1">
              <a:blip r:embed="rId6">
                <a:alphaModFix amt="80000"/>
              </a:blip>
              <a:srcRect/>
              <a:stretch/>
            </p:blipFill>
            <p:spPr>
              <a:xfrm>
                <a:off x="7498650" y="1590400"/>
                <a:ext cx="1118924" cy="3274973"/>
              </a:xfrm>
              <a:prstGeom prst="rect">
                <a:avLst/>
              </a:prstGeom>
              <a:noFill/>
              <a:ln>
                <a:noFill/>
              </a:ln>
            </p:spPr>
          </p:pic>
          <p:sp>
            <p:nvSpPr>
              <p:cNvPr id="403" name="Google Shape;403;p29"/>
              <p:cNvSpPr/>
              <p:nvPr/>
            </p:nvSpPr>
            <p:spPr>
              <a:xfrm rot="-5400000">
                <a:off x="7613214" y="973676"/>
                <a:ext cx="1076700" cy="562800"/>
              </a:xfrm>
              <a:prstGeom prst="ellipse">
                <a:avLst/>
              </a:prstGeom>
              <a:gradFill>
                <a:gsLst>
                  <a:gs pos="0">
                    <a:srgbClr val="C79756">
                      <a:alpha val="40000"/>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404" name="Google Shape;404;p29"/>
              <p:cNvPicPr preferRelativeResize="0"/>
              <p:nvPr/>
            </p:nvPicPr>
            <p:blipFill rotWithShape="1">
              <a:blip r:embed="rId7">
                <a:alphaModFix amt="65000"/>
              </a:blip>
              <a:srcRect l="38165" t="28683" r="32774" b="20862"/>
              <a:stretch/>
            </p:blipFill>
            <p:spPr>
              <a:xfrm>
                <a:off x="8031482" y="1063059"/>
                <a:ext cx="225949" cy="600986"/>
              </a:xfrm>
              <a:prstGeom prst="rect">
                <a:avLst/>
              </a:prstGeom>
              <a:noFill/>
              <a:ln>
                <a:noFill/>
              </a:ln>
            </p:spPr>
          </p:pic>
          <p:sp>
            <p:nvSpPr>
              <p:cNvPr id="405" name="Google Shape;405;p29"/>
              <p:cNvSpPr/>
              <p:nvPr/>
            </p:nvSpPr>
            <p:spPr>
              <a:xfrm rot="-5400000">
                <a:off x="7761800" y="1384025"/>
                <a:ext cx="765300" cy="673500"/>
              </a:xfrm>
              <a:prstGeom prst="ellipse">
                <a:avLst/>
              </a:prstGeom>
              <a:gradFill>
                <a:gsLst>
                  <a:gs pos="0">
                    <a:srgbClr val="AB7538">
                      <a:alpha val="43529"/>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06" name="Google Shape;406;p29"/>
          <p:cNvGrpSpPr/>
          <p:nvPr/>
        </p:nvGrpSpPr>
        <p:grpSpPr>
          <a:xfrm flipH="1">
            <a:off x="728906" y="228167"/>
            <a:ext cx="1321225" cy="5789195"/>
            <a:chOff x="7498650" y="-37400"/>
            <a:chExt cx="1118924" cy="4902773"/>
          </a:xfrm>
        </p:grpSpPr>
        <p:pic>
          <p:nvPicPr>
            <p:cNvPr id="407" name="Google Shape;407;p29"/>
            <p:cNvPicPr preferRelativeResize="0"/>
            <p:nvPr/>
          </p:nvPicPr>
          <p:blipFill>
            <a:blip r:embed="rId8">
              <a:alphaModFix/>
            </a:blip>
            <a:stretch>
              <a:fillRect/>
            </a:stretch>
          </p:blipFill>
          <p:spPr>
            <a:xfrm>
              <a:off x="7796460" y="-37400"/>
              <a:ext cx="589048" cy="2077913"/>
            </a:xfrm>
            <a:prstGeom prst="rect">
              <a:avLst/>
            </a:prstGeom>
            <a:noFill/>
            <a:ln>
              <a:noFill/>
            </a:ln>
          </p:spPr>
        </p:pic>
        <p:pic>
          <p:nvPicPr>
            <p:cNvPr id="408" name="Google Shape;408;p29"/>
            <p:cNvPicPr preferRelativeResize="0"/>
            <p:nvPr/>
          </p:nvPicPr>
          <p:blipFill rotWithShape="1">
            <a:blip r:embed="rId6">
              <a:alphaModFix amt="80000"/>
            </a:blip>
            <a:srcRect/>
            <a:stretch/>
          </p:blipFill>
          <p:spPr>
            <a:xfrm>
              <a:off x="7498650" y="1590400"/>
              <a:ext cx="1118924" cy="3274973"/>
            </a:xfrm>
            <a:prstGeom prst="rect">
              <a:avLst/>
            </a:prstGeom>
            <a:noFill/>
            <a:ln>
              <a:noFill/>
            </a:ln>
          </p:spPr>
        </p:pic>
        <p:sp>
          <p:nvSpPr>
            <p:cNvPr id="409" name="Google Shape;409;p29"/>
            <p:cNvSpPr/>
            <p:nvPr/>
          </p:nvSpPr>
          <p:spPr>
            <a:xfrm rot="-5400000">
              <a:off x="7613214" y="973676"/>
              <a:ext cx="1076700" cy="562800"/>
            </a:xfrm>
            <a:prstGeom prst="ellipse">
              <a:avLst/>
            </a:prstGeom>
            <a:gradFill>
              <a:gsLst>
                <a:gs pos="0">
                  <a:srgbClr val="C79756">
                    <a:alpha val="40000"/>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410" name="Google Shape;410;p29"/>
            <p:cNvPicPr preferRelativeResize="0"/>
            <p:nvPr/>
          </p:nvPicPr>
          <p:blipFill rotWithShape="1">
            <a:blip r:embed="rId7">
              <a:alphaModFix amt="65000"/>
            </a:blip>
            <a:srcRect l="38165" t="28683" r="32774" b="20862"/>
            <a:stretch/>
          </p:blipFill>
          <p:spPr>
            <a:xfrm>
              <a:off x="8031482" y="1063059"/>
              <a:ext cx="225949" cy="600986"/>
            </a:xfrm>
            <a:prstGeom prst="rect">
              <a:avLst/>
            </a:prstGeom>
            <a:noFill/>
            <a:ln>
              <a:noFill/>
            </a:ln>
          </p:spPr>
        </p:pic>
        <p:sp>
          <p:nvSpPr>
            <p:cNvPr id="411" name="Google Shape;411;p29"/>
            <p:cNvSpPr/>
            <p:nvPr/>
          </p:nvSpPr>
          <p:spPr>
            <a:xfrm rot="-5400000">
              <a:off x="7761800" y="1384025"/>
              <a:ext cx="765300" cy="673500"/>
            </a:xfrm>
            <a:prstGeom prst="ellipse">
              <a:avLst/>
            </a:prstGeom>
            <a:gradFill>
              <a:gsLst>
                <a:gs pos="0">
                  <a:srgbClr val="AB7538">
                    <a:alpha val="43529"/>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2" name="Google Shape;412;p29"/>
          <p:cNvGrpSpPr/>
          <p:nvPr/>
        </p:nvGrpSpPr>
        <p:grpSpPr>
          <a:xfrm flipH="1">
            <a:off x="1681930" y="2413461"/>
            <a:ext cx="1383396" cy="3603896"/>
            <a:chOff x="6515000" y="1703618"/>
            <a:chExt cx="1171575" cy="3052080"/>
          </a:xfrm>
        </p:grpSpPr>
        <p:pic>
          <p:nvPicPr>
            <p:cNvPr id="413" name="Google Shape;413;p29"/>
            <p:cNvPicPr preferRelativeResize="0"/>
            <p:nvPr/>
          </p:nvPicPr>
          <p:blipFill>
            <a:blip r:embed="rId8">
              <a:alphaModFix/>
            </a:blip>
            <a:stretch>
              <a:fillRect/>
            </a:stretch>
          </p:blipFill>
          <p:spPr>
            <a:xfrm flipH="1">
              <a:off x="6847574" y="1703618"/>
              <a:ext cx="589071" cy="2077996"/>
            </a:xfrm>
            <a:prstGeom prst="rect">
              <a:avLst/>
            </a:prstGeom>
            <a:noFill/>
            <a:ln>
              <a:noFill/>
            </a:ln>
          </p:spPr>
        </p:pic>
        <p:pic>
          <p:nvPicPr>
            <p:cNvPr id="414" name="Google Shape;414;p29"/>
            <p:cNvPicPr preferRelativeResize="0"/>
            <p:nvPr/>
          </p:nvPicPr>
          <p:blipFill rotWithShape="1">
            <a:blip r:embed="rId9">
              <a:alphaModFix amt="88000"/>
            </a:blip>
            <a:srcRect t="3712" b="3703"/>
            <a:stretch/>
          </p:blipFill>
          <p:spPr>
            <a:xfrm>
              <a:off x="6515000" y="2872750"/>
              <a:ext cx="1171575" cy="1882949"/>
            </a:xfrm>
            <a:prstGeom prst="rect">
              <a:avLst/>
            </a:prstGeom>
            <a:noFill/>
            <a:ln>
              <a:noFill/>
            </a:ln>
          </p:spPr>
        </p:pic>
        <p:grpSp>
          <p:nvGrpSpPr>
            <p:cNvPr id="415" name="Google Shape;415;p29"/>
            <p:cNvGrpSpPr/>
            <p:nvPr/>
          </p:nvGrpSpPr>
          <p:grpSpPr>
            <a:xfrm>
              <a:off x="6890726" y="2123731"/>
              <a:ext cx="562833" cy="1076724"/>
              <a:chOff x="8137475" y="1050125"/>
              <a:chExt cx="517500" cy="990000"/>
            </a:xfrm>
          </p:grpSpPr>
          <p:sp>
            <p:nvSpPr>
              <p:cNvPr id="416" name="Google Shape;416;p29"/>
              <p:cNvSpPr/>
              <p:nvPr/>
            </p:nvSpPr>
            <p:spPr>
              <a:xfrm rot="-5400000">
                <a:off x="7901225" y="1286375"/>
                <a:ext cx="990000" cy="517500"/>
              </a:xfrm>
              <a:prstGeom prst="ellipse">
                <a:avLst/>
              </a:prstGeom>
              <a:gradFill>
                <a:gsLst>
                  <a:gs pos="0">
                    <a:srgbClr val="C79756">
                      <a:alpha val="40000"/>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417" name="Google Shape;417;p29"/>
              <p:cNvPicPr preferRelativeResize="0"/>
              <p:nvPr/>
            </p:nvPicPr>
            <p:blipFill rotWithShape="1">
              <a:blip r:embed="rId7">
                <a:alphaModFix amt="67000"/>
              </a:blip>
              <a:srcRect l="38165" t="28683" r="32774" b="20862"/>
              <a:stretch/>
            </p:blipFill>
            <p:spPr>
              <a:xfrm>
                <a:off x="8285800" y="1368585"/>
                <a:ext cx="207750" cy="552581"/>
              </a:xfrm>
              <a:prstGeom prst="rect">
                <a:avLst/>
              </a:prstGeom>
              <a:noFill/>
              <a:ln>
                <a:noFill/>
              </a:ln>
            </p:spPr>
          </p:pic>
        </p:grpSp>
        <p:sp>
          <p:nvSpPr>
            <p:cNvPr id="418" name="Google Shape;418;p29"/>
            <p:cNvSpPr/>
            <p:nvPr/>
          </p:nvSpPr>
          <p:spPr>
            <a:xfrm rot="-5400000">
              <a:off x="6789488" y="2776125"/>
              <a:ext cx="765300" cy="673500"/>
            </a:xfrm>
            <a:prstGeom prst="ellipse">
              <a:avLst/>
            </a:prstGeom>
            <a:gradFill>
              <a:gsLst>
                <a:gs pos="0">
                  <a:srgbClr val="AB7538">
                    <a:alpha val="43529"/>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9" name="Google Shape;419;p29"/>
          <p:cNvGrpSpPr/>
          <p:nvPr/>
        </p:nvGrpSpPr>
        <p:grpSpPr>
          <a:xfrm>
            <a:off x="1219985" y="2794900"/>
            <a:ext cx="1011681" cy="3285989"/>
            <a:chOff x="914988" y="2096175"/>
            <a:chExt cx="758761" cy="2464492"/>
          </a:xfrm>
        </p:grpSpPr>
        <p:grpSp>
          <p:nvGrpSpPr>
            <p:cNvPr id="420" name="Google Shape;420;p29"/>
            <p:cNvGrpSpPr/>
            <p:nvPr/>
          </p:nvGrpSpPr>
          <p:grpSpPr>
            <a:xfrm flipH="1">
              <a:off x="914988" y="2884435"/>
              <a:ext cx="758761" cy="1676232"/>
              <a:chOff x="7221013" y="3026410"/>
              <a:chExt cx="856776" cy="1892765"/>
            </a:xfrm>
          </p:grpSpPr>
          <p:sp>
            <p:nvSpPr>
              <p:cNvPr id="421" name="Google Shape;421;p29"/>
              <p:cNvSpPr/>
              <p:nvPr/>
            </p:nvSpPr>
            <p:spPr>
              <a:xfrm rot="-5400000">
                <a:off x="7161564" y="3247210"/>
                <a:ext cx="925200" cy="483600"/>
              </a:xfrm>
              <a:prstGeom prst="ellipse">
                <a:avLst/>
              </a:prstGeom>
              <a:gradFill>
                <a:gsLst>
                  <a:gs pos="0">
                    <a:srgbClr val="C79756">
                      <a:alpha val="40000"/>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422" name="Google Shape;422;p29"/>
              <p:cNvPicPr preferRelativeResize="0"/>
              <p:nvPr/>
            </p:nvPicPr>
            <p:blipFill>
              <a:blip r:embed="rId10">
                <a:alphaModFix amt="87000"/>
              </a:blip>
              <a:stretch>
                <a:fillRect/>
              </a:stretch>
            </p:blipFill>
            <p:spPr>
              <a:xfrm>
                <a:off x="7221013" y="3622975"/>
                <a:ext cx="856776" cy="1296199"/>
              </a:xfrm>
              <a:prstGeom prst="rect">
                <a:avLst/>
              </a:prstGeom>
              <a:noFill/>
              <a:ln>
                <a:noFill/>
              </a:ln>
            </p:spPr>
          </p:pic>
          <p:pic>
            <p:nvPicPr>
              <p:cNvPr id="423" name="Google Shape;423;p29"/>
              <p:cNvPicPr preferRelativeResize="0"/>
              <p:nvPr/>
            </p:nvPicPr>
            <p:blipFill rotWithShape="1">
              <a:blip r:embed="rId11">
                <a:alphaModFix amt="65000"/>
              </a:blip>
              <a:srcRect b="10514"/>
              <a:stretch/>
            </p:blipFill>
            <p:spPr>
              <a:xfrm>
                <a:off x="7491011" y="3228883"/>
                <a:ext cx="316782" cy="704127"/>
              </a:xfrm>
              <a:prstGeom prst="rect">
                <a:avLst/>
              </a:prstGeom>
              <a:noFill/>
              <a:ln>
                <a:noFill/>
              </a:ln>
            </p:spPr>
          </p:pic>
          <p:sp>
            <p:nvSpPr>
              <p:cNvPr id="424" name="Google Shape;424;p29"/>
              <p:cNvSpPr/>
              <p:nvPr/>
            </p:nvSpPr>
            <p:spPr>
              <a:xfrm rot="-5400000">
                <a:off x="7311300" y="3578512"/>
                <a:ext cx="625800" cy="550800"/>
              </a:xfrm>
              <a:prstGeom prst="ellipse">
                <a:avLst/>
              </a:prstGeom>
              <a:gradFill>
                <a:gsLst>
                  <a:gs pos="0">
                    <a:srgbClr val="AB7538">
                      <a:alpha val="43529"/>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425" name="Google Shape;425;p29"/>
            <p:cNvPicPr preferRelativeResize="0"/>
            <p:nvPr/>
          </p:nvPicPr>
          <p:blipFill>
            <a:blip r:embed="rId12">
              <a:alphaModFix amt="70000"/>
            </a:blip>
            <a:stretch>
              <a:fillRect/>
            </a:stretch>
          </p:blipFill>
          <p:spPr>
            <a:xfrm>
              <a:off x="1071825" y="2096175"/>
              <a:ext cx="508075" cy="1036900"/>
            </a:xfrm>
            <a:prstGeom prst="rect">
              <a:avLst/>
            </a:prstGeom>
            <a:noFill/>
            <a:ln>
              <a:noFill/>
            </a:ln>
          </p:spPr>
        </p:pic>
      </p:grpSp>
    </p:spTree>
    <p:extLst>
      <p:ext uri="{BB962C8B-B14F-4D97-AF65-F5344CB8AC3E}">
        <p14:creationId xmlns:p14="http://schemas.microsoft.com/office/powerpoint/2010/main" val="1377090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3847-EBCB-6351-6FA8-DD36FD8EFB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13FBC8-AA54-3923-DD99-3C10569CA0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ECF6FD-205D-E2D5-BBF4-2E5A17084B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4B8A7B-FA27-E834-C1EA-A00BF54963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1BFBCF-4D78-9D65-4B68-69AA11CA770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0C1A320-8D33-2FCD-DFEF-3D98F5987254}"/>
              </a:ext>
            </a:extLst>
          </p:cNvPr>
          <p:cNvSpPr>
            <a:spLocks noGrp="1"/>
          </p:cNvSpPr>
          <p:nvPr>
            <p:ph type="dt" sz="half" idx="10"/>
          </p:nvPr>
        </p:nvSpPr>
        <p:spPr/>
        <p:txBody>
          <a:bodyPr/>
          <a:lstStyle/>
          <a:p>
            <a:fld id="{59D319FF-2D64-4327-831C-910F3E942DA0}" type="datetimeFigureOut">
              <a:rPr lang="en-US" smtClean="0"/>
              <a:t>2/5/2023</a:t>
            </a:fld>
            <a:endParaRPr lang="en-US"/>
          </a:p>
        </p:txBody>
      </p:sp>
      <p:sp>
        <p:nvSpPr>
          <p:cNvPr id="8" name="Footer Placeholder 7">
            <a:extLst>
              <a:ext uri="{FF2B5EF4-FFF2-40B4-BE49-F238E27FC236}">
                <a16:creationId xmlns:a16="http://schemas.microsoft.com/office/drawing/2014/main" id="{1A488EB0-97AC-9972-B8F5-1E67867A269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532B39-F92D-25D9-806A-1A4271F03451}"/>
              </a:ext>
            </a:extLst>
          </p:cNvPr>
          <p:cNvSpPr>
            <a:spLocks noGrp="1"/>
          </p:cNvSpPr>
          <p:nvPr>
            <p:ph type="sldNum" sz="quarter" idx="12"/>
          </p:nvPr>
        </p:nvSpPr>
        <p:spPr/>
        <p:txBody>
          <a:bodyPr/>
          <a:lstStyle/>
          <a:p>
            <a:fld id="{B0D60477-BEF6-4AD5-A03C-A859BFBE00D1}" type="slidenum">
              <a:rPr lang="en-US" smtClean="0"/>
              <a:t>‹#›</a:t>
            </a:fld>
            <a:endParaRPr lang="en-US"/>
          </a:p>
        </p:txBody>
      </p:sp>
    </p:spTree>
    <p:extLst>
      <p:ext uri="{BB962C8B-B14F-4D97-AF65-F5344CB8AC3E}">
        <p14:creationId xmlns:p14="http://schemas.microsoft.com/office/powerpoint/2010/main" val="39855445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426"/>
        <p:cNvGrpSpPr/>
        <p:nvPr/>
      </p:nvGrpSpPr>
      <p:grpSpPr>
        <a:xfrm>
          <a:off x="0" y="0"/>
          <a:ext cx="0" cy="0"/>
          <a:chOff x="0" y="0"/>
          <a:chExt cx="0" cy="0"/>
        </a:xfrm>
      </p:grpSpPr>
      <p:pic>
        <p:nvPicPr>
          <p:cNvPr id="427" name="Google Shape;427;p30"/>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428" name="Google Shape;428;p30"/>
          <p:cNvPicPr preferRelativeResize="0"/>
          <p:nvPr/>
        </p:nvPicPr>
        <p:blipFill rotWithShape="1">
          <a:blip r:embed="rId3">
            <a:alphaModFix amt="33000"/>
          </a:blip>
          <a:srcRect l="4233" t="51793" r="12909" b="29373"/>
          <a:stretch/>
        </p:blipFill>
        <p:spPr>
          <a:xfrm>
            <a:off x="0" y="1"/>
            <a:ext cx="8553133" cy="6858001"/>
          </a:xfrm>
          <a:prstGeom prst="rect">
            <a:avLst/>
          </a:prstGeom>
          <a:noFill/>
          <a:ln>
            <a:noFill/>
          </a:ln>
        </p:spPr>
      </p:pic>
      <p:sp>
        <p:nvSpPr>
          <p:cNvPr id="429" name="Google Shape;429;p30"/>
          <p:cNvSpPr txBox="1">
            <a:spLocks noGrp="1"/>
          </p:cNvSpPr>
          <p:nvPr>
            <p:ph type="title"/>
          </p:nvPr>
        </p:nvSpPr>
        <p:spPr>
          <a:xfrm flipH="1">
            <a:off x="2880667" y="2392400"/>
            <a:ext cx="3211600" cy="112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6667">
                <a:solidFill>
                  <a:schemeClr val="lt2"/>
                </a:solidFill>
              </a:defRPr>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430" name="Google Shape;430;p30"/>
          <p:cNvSpPr txBox="1">
            <a:spLocks noGrp="1"/>
          </p:cNvSpPr>
          <p:nvPr>
            <p:ph type="title" idx="2" hasCustomPrompt="1"/>
          </p:nvPr>
        </p:nvSpPr>
        <p:spPr>
          <a:xfrm flipH="1">
            <a:off x="950800" y="2769400"/>
            <a:ext cx="1778800" cy="10556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31" name="Google Shape;431;p30"/>
          <p:cNvSpPr txBox="1">
            <a:spLocks noGrp="1"/>
          </p:cNvSpPr>
          <p:nvPr>
            <p:ph type="subTitle" idx="1"/>
          </p:nvPr>
        </p:nvSpPr>
        <p:spPr>
          <a:xfrm flipH="1">
            <a:off x="2880667" y="3514800"/>
            <a:ext cx="3211600" cy="95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pic>
        <p:nvPicPr>
          <p:cNvPr id="432" name="Google Shape;432;p30"/>
          <p:cNvPicPr preferRelativeResize="0"/>
          <p:nvPr/>
        </p:nvPicPr>
        <p:blipFill>
          <a:blip r:embed="rId4">
            <a:alphaModFix amt="31000"/>
          </a:blip>
          <a:stretch>
            <a:fillRect/>
          </a:stretch>
        </p:blipFill>
        <p:spPr>
          <a:xfrm>
            <a:off x="6840302" y="-549699"/>
            <a:ext cx="5351700" cy="7316268"/>
          </a:xfrm>
          <a:prstGeom prst="rect">
            <a:avLst/>
          </a:prstGeom>
          <a:noFill/>
          <a:ln>
            <a:noFill/>
          </a:ln>
        </p:spPr>
      </p:pic>
      <p:pic>
        <p:nvPicPr>
          <p:cNvPr id="433" name="Google Shape;433;p30"/>
          <p:cNvPicPr preferRelativeResize="0"/>
          <p:nvPr/>
        </p:nvPicPr>
        <p:blipFill>
          <a:blip r:embed="rId5">
            <a:alphaModFix amt="55000"/>
          </a:blip>
          <a:stretch>
            <a:fillRect/>
          </a:stretch>
        </p:blipFill>
        <p:spPr>
          <a:xfrm>
            <a:off x="7582185" y="5170980"/>
            <a:ext cx="3967712" cy="1308113"/>
          </a:xfrm>
          <a:prstGeom prst="rect">
            <a:avLst/>
          </a:prstGeom>
          <a:noFill/>
          <a:ln>
            <a:noFill/>
          </a:ln>
        </p:spPr>
      </p:pic>
      <p:grpSp>
        <p:nvGrpSpPr>
          <p:cNvPr id="434" name="Google Shape;434;p30"/>
          <p:cNvGrpSpPr/>
          <p:nvPr/>
        </p:nvGrpSpPr>
        <p:grpSpPr>
          <a:xfrm>
            <a:off x="8582447" y="249941"/>
            <a:ext cx="1730480" cy="5856628"/>
            <a:chOff x="6526553" y="493600"/>
            <a:chExt cx="1216592" cy="4117427"/>
          </a:xfrm>
        </p:grpSpPr>
        <p:grpSp>
          <p:nvGrpSpPr>
            <p:cNvPr id="435" name="Google Shape;435;p30"/>
            <p:cNvGrpSpPr/>
            <p:nvPr/>
          </p:nvGrpSpPr>
          <p:grpSpPr>
            <a:xfrm>
              <a:off x="6526553" y="1171655"/>
              <a:ext cx="1216592" cy="3439371"/>
              <a:chOff x="6651622" y="858535"/>
              <a:chExt cx="1385324" cy="3915941"/>
            </a:xfrm>
          </p:grpSpPr>
          <p:pic>
            <p:nvPicPr>
              <p:cNvPr id="436" name="Google Shape;436;p30"/>
              <p:cNvPicPr preferRelativeResize="0"/>
              <p:nvPr/>
            </p:nvPicPr>
            <p:blipFill rotWithShape="1">
              <a:blip r:embed="rId6">
                <a:alphaModFix amt="86000"/>
              </a:blip>
              <a:srcRect/>
              <a:stretch/>
            </p:blipFill>
            <p:spPr>
              <a:xfrm flipH="1">
                <a:off x="6651622" y="1727700"/>
                <a:ext cx="1385324" cy="3046776"/>
              </a:xfrm>
              <a:prstGeom prst="rect">
                <a:avLst/>
              </a:prstGeom>
              <a:noFill/>
              <a:ln>
                <a:noFill/>
              </a:ln>
            </p:spPr>
          </p:pic>
          <p:sp>
            <p:nvSpPr>
              <p:cNvPr id="437" name="Google Shape;437;p30"/>
              <p:cNvSpPr/>
              <p:nvPr/>
            </p:nvSpPr>
            <p:spPr>
              <a:xfrm rot="5400000" flipH="1">
                <a:off x="6794083" y="1079335"/>
                <a:ext cx="925200" cy="483600"/>
              </a:xfrm>
              <a:prstGeom prst="ellipse">
                <a:avLst/>
              </a:prstGeom>
              <a:gradFill>
                <a:gsLst>
                  <a:gs pos="0">
                    <a:srgbClr val="C79756">
                      <a:alpha val="40000"/>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438" name="Google Shape;438;p30"/>
              <p:cNvPicPr preferRelativeResize="0"/>
              <p:nvPr/>
            </p:nvPicPr>
            <p:blipFill rotWithShape="1">
              <a:blip r:embed="rId7">
                <a:alphaModFix amt="79000"/>
              </a:blip>
              <a:srcRect l="4537" r="4537"/>
              <a:stretch/>
            </p:blipFill>
            <p:spPr>
              <a:xfrm flipH="1">
                <a:off x="7000159" y="1040164"/>
                <a:ext cx="420686" cy="935102"/>
              </a:xfrm>
              <a:prstGeom prst="rect">
                <a:avLst/>
              </a:prstGeom>
              <a:noFill/>
              <a:ln>
                <a:noFill/>
              </a:ln>
            </p:spPr>
          </p:pic>
          <p:sp>
            <p:nvSpPr>
              <p:cNvPr id="439" name="Google Shape;439;p30"/>
              <p:cNvSpPr/>
              <p:nvPr/>
            </p:nvSpPr>
            <p:spPr>
              <a:xfrm rot="5400000" flipH="1">
                <a:off x="6970347" y="1562253"/>
                <a:ext cx="638400" cy="483600"/>
              </a:xfrm>
              <a:prstGeom prst="ellipse">
                <a:avLst/>
              </a:prstGeom>
              <a:gradFill>
                <a:gsLst>
                  <a:gs pos="0">
                    <a:srgbClr val="AB7538">
                      <a:alpha val="43529"/>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440" name="Google Shape;440;p30"/>
            <p:cNvPicPr preferRelativeResize="0"/>
            <p:nvPr/>
          </p:nvPicPr>
          <p:blipFill>
            <a:blip r:embed="rId8">
              <a:alphaModFix amt="80000"/>
            </a:blip>
            <a:stretch>
              <a:fillRect/>
            </a:stretch>
          </p:blipFill>
          <p:spPr>
            <a:xfrm>
              <a:off x="6831610" y="493600"/>
              <a:ext cx="521959" cy="1065232"/>
            </a:xfrm>
            <a:prstGeom prst="rect">
              <a:avLst/>
            </a:prstGeom>
            <a:noFill/>
            <a:ln>
              <a:noFill/>
            </a:ln>
          </p:spPr>
        </p:pic>
      </p:grpSp>
      <p:grpSp>
        <p:nvGrpSpPr>
          <p:cNvPr id="441" name="Google Shape;441;p30"/>
          <p:cNvGrpSpPr/>
          <p:nvPr/>
        </p:nvGrpSpPr>
        <p:grpSpPr>
          <a:xfrm>
            <a:off x="8876372" y="1654026"/>
            <a:ext cx="1709093" cy="4452375"/>
            <a:chOff x="6515000" y="1703618"/>
            <a:chExt cx="1171575" cy="3052080"/>
          </a:xfrm>
        </p:grpSpPr>
        <p:pic>
          <p:nvPicPr>
            <p:cNvPr id="442" name="Google Shape;442;p30"/>
            <p:cNvPicPr preferRelativeResize="0"/>
            <p:nvPr/>
          </p:nvPicPr>
          <p:blipFill>
            <a:blip r:embed="rId9">
              <a:alphaModFix amt="81000"/>
            </a:blip>
            <a:stretch>
              <a:fillRect/>
            </a:stretch>
          </p:blipFill>
          <p:spPr>
            <a:xfrm flipH="1">
              <a:off x="6847574" y="1703618"/>
              <a:ext cx="589071" cy="2077996"/>
            </a:xfrm>
            <a:prstGeom prst="rect">
              <a:avLst/>
            </a:prstGeom>
            <a:noFill/>
            <a:ln>
              <a:noFill/>
            </a:ln>
          </p:spPr>
        </p:pic>
        <p:pic>
          <p:nvPicPr>
            <p:cNvPr id="443" name="Google Shape;443;p30"/>
            <p:cNvPicPr preferRelativeResize="0"/>
            <p:nvPr/>
          </p:nvPicPr>
          <p:blipFill rotWithShape="1">
            <a:blip r:embed="rId10">
              <a:alphaModFix amt="83000"/>
            </a:blip>
            <a:srcRect t="3712" b="3703"/>
            <a:stretch/>
          </p:blipFill>
          <p:spPr>
            <a:xfrm>
              <a:off x="6515000" y="2872750"/>
              <a:ext cx="1171575" cy="1882949"/>
            </a:xfrm>
            <a:prstGeom prst="rect">
              <a:avLst/>
            </a:prstGeom>
            <a:noFill/>
            <a:ln>
              <a:noFill/>
            </a:ln>
          </p:spPr>
        </p:pic>
        <p:grpSp>
          <p:nvGrpSpPr>
            <p:cNvPr id="444" name="Google Shape;444;p30"/>
            <p:cNvGrpSpPr/>
            <p:nvPr/>
          </p:nvGrpSpPr>
          <p:grpSpPr>
            <a:xfrm>
              <a:off x="6890726" y="2123731"/>
              <a:ext cx="562833" cy="1076724"/>
              <a:chOff x="8137475" y="1050125"/>
              <a:chExt cx="517500" cy="990000"/>
            </a:xfrm>
          </p:grpSpPr>
          <p:sp>
            <p:nvSpPr>
              <p:cNvPr id="445" name="Google Shape;445;p30"/>
              <p:cNvSpPr/>
              <p:nvPr/>
            </p:nvSpPr>
            <p:spPr>
              <a:xfrm rot="-5400000">
                <a:off x="7901225" y="1286375"/>
                <a:ext cx="990000" cy="517500"/>
              </a:xfrm>
              <a:prstGeom prst="ellipse">
                <a:avLst/>
              </a:prstGeom>
              <a:gradFill>
                <a:gsLst>
                  <a:gs pos="0">
                    <a:srgbClr val="C79756">
                      <a:alpha val="40000"/>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446" name="Google Shape;446;p30"/>
              <p:cNvPicPr preferRelativeResize="0"/>
              <p:nvPr/>
            </p:nvPicPr>
            <p:blipFill rotWithShape="1">
              <a:blip r:embed="rId11">
                <a:alphaModFix amt="81000"/>
              </a:blip>
              <a:srcRect l="38165" t="28683" r="32774" b="20862"/>
              <a:stretch/>
            </p:blipFill>
            <p:spPr>
              <a:xfrm>
                <a:off x="8285800" y="1368585"/>
                <a:ext cx="207750" cy="552581"/>
              </a:xfrm>
              <a:prstGeom prst="rect">
                <a:avLst/>
              </a:prstGeom>
              <a:noFill/>
              <a:ln>
                <a:noFill/>
              </a:ln>
            </p:spPr>
          </p:pic>
        </p:grpSp>
        <p:sp>
          <p:nvSpPr>
            <p:cNvPr id="447" name="Google Shape;447;p30"/>
            <p:cNvSpPr/>
            <p:nvPr/>
          </p:nvSpPr>
          <p:spPr>
            <a:xfrm rot="-5400000">
              <a:off x="6789488" y="2776125"/>
              <a:ext cx="765300" cy="673500"/>
            </a:xfrm>
            <a:prstGeom prst="ellipse">
              <a:avLst/>
            </a:prstGeom>
            <a:gradFill>
              <a:gsLst>
                <a:gs pos="0">
                  <a:srgbClr val="AB7538">
                    <a:alpha val="43529"/>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8" name="Google Shape;448;p30"/>
          <p:cNvGrpSpPr/>
          <p:nvPr/>
        </p:nvGrpSpPr>
        <p:grpSpPr>
          <a:xfrm>
            <a:off x="10075926" y="2669944"/>
            <a:ext cx="1172297" cy="3485883"/>
            <a:chOff x="7221013" y="2371511"/>
            <a:chExt cx="856776" cy="2547664"/>
          </a:xfrm>
        </p:grpSpPr>
        <p:pic>
          <p:nvPicPr>
            <p:cNvPr id="449" name="Google Shape;449;p30"/>
            <p:cNvPicPr preferRelativeResize="0"/>
            <p:nvPr/>
          </p:nvPicPr>
          <p:blipFill>
            <a:blip r:embed="rId3">
              <a:alphaModFix/>
            </a:blip>
            <a:stretch>
              <a:fillRect/>
            </a:stretch>
          </p:blipFill>
          <p:spPr>
            <a:xfrm>
              <a:off x="7348905" y="2371511"/>
              <a:ext cx="648701" cy="2288383"/>
            </a:xfrm>
            <a:prstGeom prst="rect">
              <a:avLst/>
            </a:prstGeom>
            <a:noFill/>
            <a:ln>
              <a:noFill/>
            </a:ln>
          </p:spPr>
        </p:pic>
        <p:sp>
          <p:nvSpPr>
            <p:cNvPr id="450" name="Google Shape;450;p30"/>
            <p:cNvSpPr/>
            <p:nvPr/>
          </p:nvSpPr>
          <p:spPr>
            <a:xfrm rot="-5400000">
              <a:off x="7161564" y="3247210"/>
              <a:ext cx="925200" cy="483600"/>
            </a:xfrm>
            <a:prstGeom prst="ellipse">
              <a:avLst/>
            </a:prstGeom>
            <a:gradFill>
              <a:gsLst>
                <a:gs pos="0">
                  <a:srgbClr val="C79756">
                    <a:alpha val="40000"/>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451" name="Google Shape;451;p30"/>
            <p:cNvPicPr preferRelativeResize="0"/>
            <p:nvPr/>
          </p:nvPicPr>
          <p:blipFill>
            <a:blip r:embed="rId12">
              <a:alphaModFix amt="87000"/>
            </a:blip>
            <a:stretch>
              <a:fillRect/>
            </a:stretch>
          </p:blipFill>
          <p:spPr>
            <a:xfrm>
              <a:off x="7221013" y="3622975"/>
              <a:ext cx="856776" cy="1296199"/>
            </a:xfrm>
            <a:prstGeom prst="rect">
              <a:avLst/>
            </a:prstGeom>
            <a:noFill/>
            <a:ln>
              <a:noFill/>
            </a:ln>
          </p:spPr>
        </p:pic>
        <p:pic>
          <p:nvPicPr>
            <p:cNvPr id="452" name="Google Shape;452;p30"/>
            <p:cNvPicPr preferRelativeResize="0"/>
            <p:nvPr/>
          </p:nvPicPr>
          <p:blipFill rotWithShape="1">
            <a:blip r:embed="rId13">
              <a:alphaModFix amt="65000"/>
            </a:blip>
            <a:srcRect b="10514"/>
            <a:stretch/>
          </p:blipFill>
          <p:spPr>
            <a:xfrm>
              <a:off x="7491011" y="3228883"/>
              <a:ext cx="316782" cy="704127"/>
            </a:xfrm>
            <a:prstGeom prst="rect">
              <a:avLst/>
            </a:prstGeom>
            <a:noFill/>
            <a:ln>
              <a:noFill/>
            </a:ln>
          </p:spPr>
        </p:pic>
        <p:sp>
          <p:nvSpPr>
            <p:cNvPr id="453" name="Google Shape;453;p30"/>
            <p:cNvSpPr/>
            <p:nvPr/>
          </p:nvSpPr>
          <p:spPr>
            <a:xfrm rot="-5400000">
              <a:off x="7311300" y="3578512"/>
              <a:ext cx="625800" cy="550800"/>
            </a:xfrm>
            <a:prstGeom prst="ellipse">
              <a:avLst/>
            </a:prstGeom>
            <a:gradFill>
              <a:gsLst>
                <a:gs pos="0">
                  <a:srgbClr val="AB7538">
                    <a:alpha val="43529"/>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4" name="Google Shape;454;p30"/>
          <p:cNvGrpSpPr/>
          <p:nvPr/>
        </p:nvGrpSpPr>
        <p:grpSpPr>
          <a:xfrm>
            <a:off x="7990546" y="2926368"/>
            <a:ext cx="1172297" cy="3160305"/>
            <a:chOff x="7221013" y="2609460"/>
            <a:chExt cx="856776" cy="2309714"/>
          </a:xfrm>
        </p:grpSpPr>
        <p:pic>
          <p:nvPicPr>
            <p:cNvPr id="455" name="Google Shape;455;p30"/>
            <p:cNvPicPr preferRelativeResize="0"/>
            <p:nvPr/>
          </p:nvPicPr>
          <p:blipFill>
            <a:blip r:embed="rId3">
              <a:alphaModFix/>
            </a:blip>
            <a:stretch>
              <a:fillRect/>
            </a:stretch>
          </p:blipFill>
          <p:spPr>
            <a:xfrm>
              <a:off x="7382372" y="2609460"/>
              <a:ext cx="550785" cy="1942971"/>
            </a:xfrm>
            <a:prstGeom prst="rect">
              <a:avLst/>
            </a:prstGeom>
            <a:noFill/>
            <a:ln>
              <a:noFill/>
            </a:ln>
          </p:spPr>
        </p:pic>
        <p:sp>
          <p:nvSpPr>
            <p:cNvPr id="456" name="Google Shape;456;p30"/>
            <p:cNvSpPr/>
            <p:nvPr/>
          </p:nvSpPr>
          <p:spPr>
            <a:xfrm rot="-5400000">
              <a:off x="7161564" y="3247210"/>
              <a:ext cx="925200" cy="483600"/>
            </a:xfrm>
            <a:prstGeom prst="ellipse">
              <a:avLst/>
            </a:prstGeom>
            <a:gradFill>
              <a:gsLst>
                <a:gs pos="0">
                  <a:srgbClr val="C79756">
                    <a:alpha val="40000"/>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457" name="Google Shape;457;p30"/>
            <p:cNvPicPr preferRelativeResize="0"/>
            <p:nvPr/>
          </p:nvPicPr>
          <p:blipFill>
            <a:blip r:embed="rId12">
              <a:alphaModFix amt="87000"/>
            </a:blip>
            <a:stretch>
              <a:fillRect/>
            </a:stretch>
          </p:blipFill>
          <p:spPr>
            <a:xfrm>
              <a:off x="7221013" y="3622975"/>
              <a:ext cx="856776" cy="1296199"/>
            </a:xfrm>
            <a:prstGeom prst="rect">
              <a:avLst/>
            </a:prstGeom>
            <a:noFill/>
            <a:ln>
              <a:noFill/>
            </a:ln>
          </p:spPr>
        </p:pic>
        <p:pic>
          <p:nvPicPr>
            <p:cNvPr id="458" name="Google Shape;458;p30"/>
            <p:cNvPicPr preferRelativeResize="0"/>
            <p:nvPr/>
          </p:nvPicPr>
          <p:blipFill rotWithShape="1">
            <a:blip r:embed="rId13">
              <a:alphaModFix amt="65000"/>
            </a:blip>
            <a:srcRect b="10514"/>
            <a:stretch/>
          </p:blipFill>
          <p:spPr>
            <a:xfrm>
              <a:off x="7491011" y="3228883"/>
              <a:ext cx="316782" cy="704127"/>
            </a:xfrm>
            <a:prstGeom prst="rect">
              <a:avLst/>
            </a:prstGeom>
            <a:noFill/>
            <a:ln>
              <a:noFill/>
            </a:ln>
          </p:spPr>
        </p:pic>
        <p:sp>
          <p:nvSpPr>
            <p:cNvPr id="459" name="Google Shape;459;p30"/>
            <p:cNvSpPr/>
            <p:nvPr/>
          </p:nvSpPr>
          <p:spPr>
            <a:xfrm rot="-5400000">
              <a:off x="7311300" y="3578512"/>
              <a:ext cx="625800" cy="550800"/>
            </a:xfrm>
            <a:prstGeom prst="ellipse">
              <a:avLst/>
            </a:prstGeom>
            <a:gradFill>
              <a:gsLst>
                <a:gs pos="0">
                  <a:srgbClr val="AB7538">
                    <a:alpha val="43529"/>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096879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460"/>
        <p:cNvGrpSpPr/>
        <p:nvPr/>
      </p:nvGrpSpPr>
      <p:grpSpPr>
        <a:xfrm>
          <a:off x="0" y="0"/>
          <a:ext cx="0" cy="0"/>
          <a:chOff x="0" y="0"/>
          <a:chExt cx="0" cy="0"/>
        </a:xfrm>
      </p:grpSpPr>
      <p:pic>
        <p:nvPicPr>
          <p:cNvPr id="461" name="Google Shape;461;p31"/>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462" name="Google Shape;462;p31"/>
          <p:cNvPicPr preferRelativeResize="0"/>
          <p:nvPr/>
        </p:nvPicPr>
        <p:blipFill rotWithShape="1">
          <a:blip r:embed="rId3">
            <a:alphaModFix amt="44000"/>
          </a:blip>
          <a:srcRect l="12020" t="51536" r="29544" b="28226"/>
          <a:stretch/>
        </p:blipFill>
        <p:spPr>
          <a:xfrm>
            <a:off x="4698467" y="2"/>
            <a:ext cx="5613533" cy="6858001"/>
          </a:xfrm>
          <a:prstGeom prst="rect">
            <a:avLst/>
          </a:prstGeom>
          <a:noFill/>
          <a:ln>
            <a:noFill/>
          </a:ln>
        </p:spPr>
      </p:pic>
      <p:sp>
        <p:nvSpPr>
          <p:cNvPr id="463" name="Google Shape;463;p31"/>
          <p:cNvSpPr txBox="1">
            <a:spLocks noGrp="1"/>
          </p:cNvSpPr>
          <p:nvPr>
            <p:ph type="title"/>
          </p:nvPr>
        </p:nvSpPr>
        <p:spPr>
          <a:xfrm flipH="1">
            <a:off x="5790400" y="3085400"/>
            <a:ext cx="5450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667">
                <a:solidFill>
                  <a:schemeClr val="lt2"/>
                </a:solidFill>
              </a:defRPr>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464" name="Google Shape;464;p31"/>
          <p:cNvSpPr txBox="1">
            <a:spLocks noGrp="1"/>
          </p:cNvSpPr>
          <p:nvPr>
            <p:ph type="title" idx="2" hasCustomPrompt="1"/>
          </p:nvPr>
        </p:nvSpPr>
        <p:spPr>
          <a:xfrm flipH="1">
            <a:off x="9572000" y="2029700"/>
            <a:ext cx="1669200" cy="1055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65" name="Google Shape;465;p31"/>
          <p:cNvSpPr txBox="1">
            <a:spLocks noGrp="1"/>
          </p:cNvSpPr>
          <p:nvPr>
            <p:ph type="subTitle" idx="1"/>
          </p:nvPr>
        </p:nvSpPr>
        <p:spPr>
          <a:xfrm flipH="1">
            <a:off x="5790400" y="4207800"/>
            <a:ext cx="5450800" cy="687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pic>
        <p:nvPicPr>
          <p:cNvPr id="466" name="Google Shape;466;p31"/>
          <p:cNvPicPr preferRelativeResize="0"/>
          <p:nvPr/>
        </p:nvPicPr>
        <p:blipFill>
          <a:blip r:embed="rId4">
            <a:alphaModFix amt="30000"/>
          </a:blip>
          <a:stretch>
            <a:fillRect/>
          </a:stretch>
        </p:blipFill>
        <p:spPr>
          <a:xfrm>
            <a:off x="127651" y="-87767"/>
            <a:ext cx="4965700" cy="6858000"/>
          </a:xfrm>
          <a:prstGeom prst="rect">
            <a:avLst/>
          </a:prstGeom>
          <a:noFill/>
          <a:ln>
            <a:noFill/>
          </a:ln>
        </p:spPr>
      </p:pic>
      <p:pic>
        <p:nvPicPr>
          <p:cNvPr id="467" name="Google Shape;467;p31"/>
          <p:cNvPicPr preferRelativeResize="0"/>
          <p:nvPr/>
        </p:nvPicPr>
        <p:blipFill>
          <a:blip r:embed="rId5">
            <a:alphaModFix amt="55000"/>
          </a:blip>
          <a:stretch>
            <a:fillRect/>
          </a:stretch>
        </p:blipFill>
        <p:spPr>
          <a:xfrm flipH="1">
            <a:off x="667299" y="5332167"/>
            <a:ext cx="4361901" cy="1438067"/>
          </a:xfrm>
          <a:prstGeom prst="rect">
            <a:avLst/>
          </a:prstGeom>
          <a:noFill/>
          <a:ln>
            <a:noFill/>
          </a:ln>
        </p:spPr>
      </p:pic>
      <p:pic>
        <p:nvPicPr>
          <p:cNvPr id="468" name="Google Shape;468;p31"/>
          <p:cNvPicPr preferRelativeResize="0"/>
          <p:nvPr/>
        </p:nvPicPr>
        <p:blipFill>
          <a:blip r:embed="rId6">
            <a:alphaModFix amt="81000"/>
          </a:blip>
          <a:stretch>
            <a:fillRect/>
          </a:stretch>
        </p:blipFill>
        <p:spPr>
          <a:xfrm>
            <a:off x="1177473" y="148462"/>
            <a:ext cx="805535" cy="2841591"/>
          </a:xfrm>
          <a:prstGeom prst="rect">
            <a:avLst/>
          </a:prstGeom>
          <a:noFill/>
          <a:ln>
            <a:noFill/>
          </a:ln>
        </p:spPr>
      </p:pic>
      <p:grpSp>
        <p:nvGrpSpPr>
          <p:cNvPr id="469" name="Google Shape;469;p31"/>
          <p:cNvGrpSpPr/>
          <p:nvPr/>
        </p:nvGrpSpPr>
        <p:grpSpPr>
          <a:xfrm>
            <a:off x="764000" y="829385"/>
            <a:ext cx="1491899" cy="5531529"/>
            <a:chOff x="7498650" y="716726"/>
            <a:chExt cx="1118924" cy="4148647"/>
          </a:xfrm>
        </p:grpSpPr>
        <p:pic>
          <p:nvPicPr>
            <p:cNvPr id="470" name="Google Shape;470;p31"/>
            <p:cNvPicPr preferRelativeResize="0"/>
            <p:nvPr/>
          </p:nvPicPr>
          <p:blipFill rotWithShape="1">
            <a:blip r:embed="rId7">
              <a:alphaModFix amt="80000"/>
            </a:blip>
            <a:srcRect/>
            <a:stretch/>
          </p:blipFill>
          <p:spPr>
            <a:xfrm>
              <a:off x="7498650" y="1590400"/>
              <a:ext cx="1118924" cy="3274973"/>
            </a:xfrm>
            <a:prstGeom prst="rect">
              <a:avLst/>
            </a:prstGeom>
            <a:noFill/>
            <a:ln>
              <a:noFill/>
            </a:ln>
          </p:spPr>
        </p:pic>
        <p:sp>
          <p:nvSpPr>
            <p:cNvPr id="471" name="Google Shape;471;p31"/>
            <p:cNvSpPr/>
            <p:nvPr/>
          </p:nvSpPr>
          <p:spPr>
            <a:xfrm rot="-5400000">
              <a:off x="7613214" y="973676"/>
              <a:ext cx="1076700" cy="562800"/>
            </a:xfrm>
            <a:prstGeom prst="ellipse">
              <a:avLst/>
            </a:prstGeom>
            <a:gradFill>
              <a:gsLst>
                <a:gs pos="0">
                  <a:srgbClr val="C79756">
                    <a:alpha val="40000"/>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472" name="Google Shape;472;p31"/>
            <p:cNvPicPr preferRelativeResize="0"/>
            <p:nvPr/>
          </p:nvPicPr>
          <p:blipFill rotWithShape="1">
            <a:blip r:embed="rId8">
              <a:alphaModFix amt="65000"/>
            </a:blip>
            <a:srcRect l="38165" t="28683" r="32774" b="20862"/>
            <a:stretch/>
          </p:blipFill>
          <p:spPr>
            <a:xfrm>
              <a:off x="8031482" y="1063059"/>
              <a:ext cx="225949" cy="600986"/>
            </a:xfrm>
            <a:prstGeom prst="rect">
              <a:avLst/>
            </a:prstGeom>
            <a:noFill/>
            <a:ln>
              <a:noFill/>
            </a:ln>
          </p:spPr>
        </p:pic>
        <p:sp>
          <p:nvSpPr>
            <p:cNvPr id="473" name="Google Shape;473;p31"/>
            <p:cNvSpPr/>
            <p:nvPr/>
          </p:nvSpPr>
          <p:spPr>
            <a:xfrm rot="-5400000">
              <a:off x="7761800" y="1384025"/>
              <a:ext cx="765300" cy="673500"/>
            </a:xfrm>
            <a:prstGeom prst="ellipse">
              <a:avLst/>
            </a:prstGeom>
            <a:gradFill>
              <a:gsLst>
                <a:gs pos="0">
                  <a:srgbClr val="AB7538">
                    <a:alpha val="43529"/>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 name="Google Shape;474;p31"/>
          <p:cNvGrpSpPr/>
          <p:nvPr/>
        </p:nvGrpSpPr>
        <p:grpSpPr>
          <a:xfrm>
            <a:off x="2065313" y="500690"/>
            <a:ext cx="1730480" cy="5856628"/>
            <a:chOff x="6526553" y="493600"/>
            <a:chExt cx="1216592" cy="4117427"/>
          </a:xfrm>
        </p:grpSpPr>
        <p:grpSp>
          <p:nvGrpSpPr>
            <p:cNvPr id="475" name="Google Shape;475;p31"/>
            <p:cNvGrpSpPr/>
            <p:nvPr/>
          </p:nvGrpSpPr>
          <p:grpSpPr>
            <a:xfrm>
              <a:off x="6526553" y="1171655"/>
              <a:ext cx="1216592" cy="3439371"/>
              <a:chOff x="6651622" y="858535"/>
              <a:chExt cx="1385324" cy="3915941"/>
            </a:xfrm>
          </p:grpSpPr>
          <p:pic>
            <p:nvPicPr>
              <p:cNvPr id="476" name="Google Shape;476;p31"/>
              <p:cNvPicPr preferRelativeResize="0"/>
              <p:nvPr/>
            </p:nvPicPr>
            <p:blipFill rotWithShape="1">
              <a:blip r:embed="rId9">
                <a:alphaModFix amt="86000"/>
              </a:blip>
              <a:srcRect/>
              <a:stretch/>
            </p:blipFill>
            <p:spPr>
              <a:xfrm flipH="1">
                <a:off x="6651622" y="1727700"/>
                <a:ext cx="1385324" cy="3046776"/>
              </a:xfrm>
              <a:prstGeom prst="rect">
                <a:avLst/>
              </a:prstGeom>
              <a:noFill/>
              <a:ln>
                <a:noFill/>
              </a:ln>
            </p:spPr>
          </p:pic>
          <p:sp>
            <p:nvSpPr>
              <p:cNvPr id="477" name="Google Shape;477;p31"/>
              <p:cNvSpPr/>
              <p:nvPr/>
            </p:nvSpPr>
            <p:spPr>
              <a:xfrm rot="5400000" flipH="1">
                <a:off x="6794083" y="1079335"/>
                <a:ext cx="925200" cy="483600"/>
              </a:xfrm>
              <a:prstGeom prst="ellipse">
                <a:avLst/>
              </a:prstGeom>
              <a:gradFill>
                <a:gsLst>
                  <a:gs pos="0">
                    <a:srgbClr val="C79756">
                      <a:alpha val="40000"/>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478" name="Google Shape;478;p31"/>
              <p:cNvPicPr preferRelativeResize="0"/>
              <p:nvPr/>
            </p:nvPicPr>
            <p:blipFill rotWithShape="1">
              <a:blip r:embed="rId10">
                <a:alphaModFix amt="79000"/>
              </a:blip>
              <a:srcRect l="4537" r="4537"/>
              <a:stretch/>
            </p:blipFill>
            <p:spPr>
              <a:xfrm flipH="1">
                <a:off x="7000159" y="1040164"/>
                <a:ext cx="420686" cy="935102"/>
              </a:xfrm>
              <a:prstGeom prst="rect">
                <a:avLst/>
              </a:prstGeom>
              <a:noFill/>
              <a:ln>
                <a:noFill/>
              </a:ln>
            </p:spPr>
          </p:pic>
          <p:sp>
            <p:nvSpPr>
              <p:cNvPr id="479" name="Google Shape;479;p31"/>
              <p:cNvSpPr/>
              <p:nvPr/>
            </p:nvSpPr>
            <p:spPr>
              <a:xfrm rot="5400000" flipH="1">
                <a:off x="6970347" y="1562253"/>
                <a:ext cx="638400" cy="483600"/>
              </a:xfrm>
              <a:prstGeom prst="ellipse">
                <a:avLst/>
              </a:prstGeom>
              <a:gradFill>
                <a:gsLst>
                  <a:gs pos="0">
                    <a:srgbClr val="AB7538">
                      <a:alpha val="43529"/>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480" name="Google Shape;480;p31"/>
            <p:cNvPicPr preferRelativeResize="0"/>
            <p:nvPr/>
          </p:nvPicPr>
          <p:blipFill>
            <a:blip r:embed="rId11">
              <a:alphaModFix amt="80000"/>
            </a:blip>
            <a:stretch>
              <a:fillRect/>
            </a:stretch>
          </p:blipFill>
          <p:spPr>
            <a:xfrm>
              <a:off x="6831610" y="493600"/>
              <a:ext cx="521959" cy="1065232"/>
            </a:xfrm>
            <a:prstGeom prst="rect">
              <a:avLst/>
            </a:prstGeom>
            <a:noFill/>
            <a:ln>
              <a:noFill/>
            </a:ln>
          </p:spPr>
        </p:pic>
      </p:grpSp>
      <p:grpSp>
        <p:nvGrpSpPr>
          <p:cNvPr id="481" name="Google Shape;481;p31"/>
          <p:cNvGrpSpPr/>
          <p:nvPr/>
        </p:nvGrpSpPr>
        <p:grpSpPr>
          <a:xfrm>
            <a:off x="1325689" y="1810233"/>
            <a:ext cx="1602089" cy="4459245"/>
            <a:chOff x="713091" y="1357675"/>
            <a:chExt cx="1201567" cy="3344434"/>
          </a:xfrm>
        </p:grpSpPr>
        <p:pic>
          <p:nvPicPr>
            <p:cNvPr id="482" name="Google Shape;482;p31"/>
            <p:cNvPicPr preferRelativeResize="0"/>
            <p:nvPr/>
          </p:nvPicPr>
          <p:blipFill>
            <a:blip r:embed="rId3">
              <a:alphaModFix/>
            </a:blip>
            <a:stretch>
              <a:fillRect/>
            </a:stretch>
          </p:blipFill>
          <p:spPr>
            <a:xfrm>
              <a:off x="1143198" y="1357675"/>
              <a:ext cx="538275" cy="1898899"/>
            </a:xfrm>
            <a:prstGeom prst="rect">
              <a:avLst/>
            </a:prstGeom>
            <a:noFill/>
            <a:ln>
              <a:noFill/>
            </a:ln>
          </p:spPr>
        </p:pic>
        <p:grpSp>
          <p:nvGrpSpPr>
            <p:cNvPr id="483" name="Google Shape;483;p31"/>
            <p:cNvGrpSpPr/>
            <p:nvPr/>
          </p:nvGrpSpPr>
          <p:grpSpPr>
            <a:xfrm>
              <a:off x="713091" y="2002763"/>
              <a:ext cx="1201567" cy="2699347"/>
              <a:chOff x="6515000" y="2123731"/>
              <a:chExt cx="1171575" cy="2631968"/>
            </a:xfrm>
          </p:grpSpPr>
          <p:pic>
            <p:nvPicPr>
              <p:cNvPr id="484" name="Google Shape;484;p31"/>
              <p:cNvPicPr preferRelativeResize="0"/>
              <p:nvPr/>
            </p:nvPicPr>
            <p:blipFill rotWithShape="1">
              <a:blip r:embed="rId12">
                <a:alphaModFix amt="83000"/>
              </a:blip>
              <a:srcRect t="3712" b="3703"/>
              <a:stretch/>
            </p:blipFill>
            <p:spPr>
              <a:xfrm>
                <a:off x="6515000" y="2872750"/>
                <a:ext cx="1171575" cy="1882949"/>
              </a:xfrm>
              <a:prstGeom prst="rect">
                <a:avLst/>
              </a:prstGeom>
              <a:noFill/>
              <a:ln>
                <a:noFill/>
              </a:ln>
            </p:spPr>
          </p:pic>
          <p:grpSp>
            <p:nvGrpSpPr>
              <p:cNvPr id="485" name="Google Shape;485;p31"/>
              <p:cNvGrpSpPr/>
              <p:nvPr/>
            </p:nvGrpSpPr>
            <p:grpSpPr>
              <a:xfrm>
                <a:off x="6890726" y="2123731"/>
                <a:ext cx="562833" cy="1076724"/>
                <a:chOff x="8137475" y="1050125"/>
                <a:chExt cx="517500" cy="990000"/>
              </a:xfrm>
            </p:grpSpPr>
            <p:sp>
              <p:nvSpPr>
                <p:cNvPr id="486" name="Google Shape;486;p31"/>
                <p:cNvSpPr/>
                <p:nvPr/>
              </p:nvSpPr>
              <p:spPr>
                <a:xfrm rot="-5400000">
                  <a:off x="7901225" y="1286375"/>
                  <a:ext cx="990000" cy="517500"/>
                </a:xfrm>
                <a:prstGeom prst="ellipse">
                  <a:avLst/>
                </a:prstGeom>
                <a:gradFill>
                  <a:gsLst>
                    <a:gs pos="0">
                      <a:srgbClr val="C79756">
                        <a:alpha val="40000"/>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487" name="Google Shape;487;p31"/>
                <p:cNvPicPr preferRelativeResize="0"/>
                <p:nvPr/>
              </p:nvPicPr>
              <p:blipFill rotWithShape="1">
                <a:blip r:embed="rId8">
                  <a:alphaModFix amt="81000"/>
                </a:blip>
                <a:srcRect l="38165" t="28683" r="32774" b="20862"/>
                <a:stretch/>
              </p:blipFill>
              <p:spPr>
                <a:xfrm flipH="1">
                  <a:off x="8315015" y="1368585"/>
                  <a:ext cx="207750" cy="552581"/>
                </a:xfrm>
                <a:prstGeom prst="rect">
                  <a:avLst/>
                </a:prstGeom>
                <a:noFill/>
                <a:ln>
                  <a:noFill/>
                </a:ln>
              </p:spPr>
            </p:pic>
          </p:grpSp>
          <p:sp>
            <p:nvSpPr>
              <p:cNvPr id="488" name="Google Shape;488;p31"/>
              <p:cNvSpPr/>
              <p:nvPr/>
            </p:nvSpPr>
            <p:spPr>
              <a:xfrm rot="-5400000">
                <a:off x="6789488" y="2776125"/>
                <a:ext cx="765300" cy="673500"/>
              </a:xfrm>
              <a:prstGeom prst="ellipse">
                <a:avLst/>
              </a:prstGeom>
              <a:gradFill>
                <a:gsLst>
                  <a:gs pos="0">
                    <a:srgbClr val="AB7538">
                      <a:alpha val="43529"/>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89" name="Google Shape;489;p31"/>
          <p:cNvGrpSpPr/>
          <p:nvPr/>
        </p:nvGrpSpPr>
        <p:grpSpPr>
          <a:xfrm>
            <a:off x="2927759" y="3007640"/>
            <a:ext cx="1098844" cy="3267464"/>
            <a:chOff x="7221013" y="2371511"/>
            <a:chExt cx="856776" cy="2547664"/>
          </a:xfrm>
        </p:grpSpPr>
        <p:pic>
          <p:nvPicPr>
            <p:cNvPr id="490" name="Google Shape;490;p31"/>
            <p:cNvPicPr preferRelativeResize="0"/>
            <p:nvPr/>
          </p:nvPicPr>
          <p:blipFill>
            <a:blip r:embed="rId3">
              <a:alphaModFix/>
            </a:blip>
            <a:stretch>
              <a:fillRect/>
            </a:stretch>
          </p:blipFill>
          <p:spPr>
            <a:xfrm>
              <a:off x="7348905" y="2371511"/>
              <a:ext cx="648701" cy="2288383"/>
            </a:xfrm>
            <a:prstGeom prst="rect">
              <a:avLst/>
            </a:prstGeom>
            <a:noFill/>
            <a:ln>
              <a:noFill/>
            </a:ln>
          </p:spPr>
        </p:pic>
        <p:sp>
          <p:nvSpPr>
            <p:cNvPr id="491" name="Google Shape;491;p31"/>
            <p:cNvSpPr/>
            <p:nvPr/>
          </p:nvSpPr>
          <p:spPr>
            <a:xfrm rot="-5400000">
              <a:off x="7161564" y="3247210"/>
              <a:ext cx="925200" cy="483600"/>
            </a:xfrm>
            <a:prstGeom prst="ellipse">
              <a:avLst/>
            </a:prstGeom>
            <a:gradFill>
              <a:gsLst>
                <a:gs pos="0">
                  <a:srgbClr val="C79756">
                    <a:alpha val="40000"/>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492" name="Google Shape;492;p31"/>
            <p:cNvPicPr preferRelativeResize="0"/>
            <p:nvPr/>
          </p:nvPicPr>
          <p:blipFill>
            <a:blip r:embed="rId13">
              <a:alphaModFix amt="87000"/>
            </a:blip>
            <a:stretch>
              <a:fillRect/>
            </a:stretch>
          </p:blipFill>
          <p:spPr>
            <a:xfrm>
              <a:off x="7221013" y="3622975"/>
              <a:ext cx="856776" cy="1296199"/>
            </a:xfrm>
            <a:prstGeom prst="rect">
              <a:avLst/>
            </a:prstGeom>
            <a:noFill/>
            <a:ln>
              <a:noFill/>
            </a:ln>
          </p:spPr>
        </p:pic>
        <p:pic>
          <p:nvPicPr>
            <p:cNvPr id="493" name="Google Shape;493;p31"/>
            <p:cNvPicPr preferRelativeResize="0"/>
            <p:nvPr/>
          </p:nvPicPr>
          <p:blipFill rotWithShape="1">
            <a:blip r:embed="rId14">
              <a:alphaModFix amt="65000"/>
            </a:blip>
            <a:srcRect b="10514"/>
            <a:stretch/>
          </p:blipFill>
          <p:spPr>
            <a:xfrm flipH="1">
              <a:off x="7465775" y="3228883"/>
              <a:ext cx="316782" cy="704127"/>
            </a:xfrm>
            <a:prstGeom prst="rect">
              <a:avLst/>
            </a:prstGeom>
            <a:noFill/>
            <a:ln>
              <a:noFill/>
            </a:ln>
          </p:spPr>
        </p:pic>
        <p:sp>
          <p:nvSpPr>
            <p:cNvPr id="494" name="Google Shape;494;p31"/>
            <p:cNvSpPr/>
            <p:nvPr/>
          </p:nvSpPr>
          <p:spPr>
            <a:xfrm rot="-5400000">
              <a:off x="7311300" y="3578512"/>
              <a:ext cx="625800" cy="550800"/>
            </a:xfrm>
            <a:prstGeom prst="ellipse">
              <a:avLst/>
            </a:prstGeom>
            <a:gradFill>
              <a:gsLst>
                <a:gs pos="0">
                  <a:srgbClr val="AB7538">
                    <a:alpha val="43529"/>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882178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495"/>
        <p:cNvGrpSpPr/>
        <p:nvPr/>
      </p:nvGrpSpPr>
      <p:grpSpPr>
        <a:xfrm>
          <a:off x="0" y="0"/>
          <a:ext cx="0" cy="0"/>
          <a:chOff x="0" y="0"/>
          <a:chExt cx="0" cy="0"/>
        </a:xfrm>
      </p:grpSpPr>
      <p:pic>
        <p:nvPicPr>
          <p:cNvPr id="496" name="Google Shape;496;p32"/>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497" name="Google Shape;497;p32"/>
          <p:cNvPicPr preferRelativeResize="0"/>
          <p:nvPr/>
        </p:nvPicPr>
        <p:blipFill rotWithShape="1">
          <a:blip r:embed="rId3">
            <a:alphaModFix amt="43000"/>
          </a:blip>
          <a:srcRect l="30045" t="31917" b="49249"/>
          <a:stretch/>
        </p:blipFill>
        <p:spPr>
          <a:xfrm>
            <a:off x="-58400" y="1"/>
            <a:ext cx="7221200" cy="6858001"/>
          </a:xfrm>
          <a:prstGeom prst="rect">
            <a:avLst/>
          </a:prstGeom>
          <a:noFill/>
          <a:ln>
            <a:noFill/>
          </a:ln>
        </p:spPr>
      </p:pic>
      <p:sp>
        <p:nvSpPr>
          <p:cNvPr id="498" name="Google Shape;498;p32"/>
          <p:cNvSpPr txBox="1">
            <a:spLocks noGrp="1"/>
          </p:cNvSpPr>
          <p:nvPr>
            <p:ph type="title"/>
          </p:nvPr>
        </p:nvSpPr>
        <p:spPr>
          <a:xfrm flipH="1">
            <a:off x="951033" y="3085400"/>
            <a:ext cx="45656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667">
                <a:solidFill>
                  <a:schemeClr val="lt2"/>
                </a:solidFill>
              </a:defRPr>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499" name="Google Shape;499;p32"/>
          <p:cNvSpPr txBox="1">
            <a:spLocks noGrp="1"/>
          </p:cNvSpPr>
          <p:nvPr>
            <p:ph type="title" idx="2" hasCustomPrompt="1"/>
          </p:nvPr>
        </p:nvSpPr>
        <p:spPr>
          <a:xfrm flipH="1">
            <a:off x="2399233" y="2029700"/>
            <a:ext cx="1669200" cy="10556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00" name="Google Shape;500;p32"/>
          <p:cNvSpPr txBox="1">
            <a:spLocks noGrp="1"/>
          </p:cNvSpPr>
          <p:nvPr>
            <p:ph type="subTitle" idx="1"/>
          </p:nvPr>
        </p:nvSpPr>
        <p:spPr>
          <a:xfrm flipH="1">
            <a:off x="951033" y="4207800"/>
            <a:ext cx="4565600" cy="6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pic>
        <p:nvPicPr>
          <p:cNvPr id="501" name="Google Shape;501;p32"/>
          <p:cNvPicPr preferRelativeResize="0"/>
          <p:nvPr/>
        </p:nvPicPr>
        <p:blipFill>
          <a:blip r:embed="rId4">
            <a:alphaModFix amt="31000"/>
          </a:blip>
          <a:stretch>
            <a:fillRect/>
          </a:stretch>
        </p:blipFill>
        <p:spPr>
          <a:xfrm>
            <a:off x="6801133" y="-67900"/>
            <a:ext cx="5283200" cy="6858000"/>
          </a:xfrm>
          <a:prstGeom prst="rect">
            <a:avLst/>
          </a:prstGeom>
          <a:noFill/>
          <a:ln>
            <a:noFill/>
          </a:ln>
        </p:spPr>
      </p:pic>
      <p:pic>
        <p:nvPicPr>
          <p:cNvPr id="502" name="Google Shape;502;p32"/>
          <p:cNvPicPr preferRelativeResize="0"/>
          <p:nvPr/>
        </p:nvPicPr>
        <p:blipFill>
          <a:blip r:embed="rId5">
            <a:alphaModFix amt="55000"/>
          </a:blip>
          <a:stretch>
            <a:fillRect/>
          </a:stretch>
        </p:blipFill>
        <p:spPr>
          <a:xfrm>
            <a:off x="7078836" y="5101314"/>
            <a:ext cx="4390233" cy="1447441"/>
          </a:xfrm>
          <a:prstGeom prst="rect">
            <a:avLst/>
          </a:prstGeom>
          <a:noFill/>
          <a:ln>
            <a:noFill/>
          </a:ln>
        </p:spPr>
      </p:pic>
      <p:grpSp>
        <p:nvGrpSpPr>
          <p:cNvPr id="503" name="Google Shape;503;p32"/>
          <p:cNvGrpSpPr/>
          <p:nvPr/>
        </p:nvGrpSpPr>
        <p:grpSpPr>
          <a:xfrm>
            <a:off x="8408713" y="249941"/>
            <a:ext cx="1730480" cy="5856628"/>
            <a:chOff x="6526553" y="493600"/>
            <a:chExt cx="1216592" cy="4117427"/>
          </a:xfrm>
        </p:grpSpPr>
        <p:grpSp>
          <p:nvGrpSpPr>
            <p:cNvPr id="504" name="Google Shape;504;p32"/>
            <p:cNvGrpSpPr/>
            <p:nvPr/>
          </p:nvGrpSpPr>
          <p:grpSpPr>
            <a:xfrm>
              <a:off x="6526553" y="1171655"/>
              <a:ext cx="1216592" cy="3439371"/>
              <a:chOff x="6651622" y="858535"/>
              <a:chExt cx="1385324" cy="3915941"/>
            </a:xfrm>
          </p:grpSpPr>
          <p:pic>
            <p:nvPicPr>
              <p:cNvPr id="505" name="Google Shape;505;p32"/>
              <p:cNvPicPr preferRelativeResize="0"/>
              <p:nvPr/>
            </p:nvPicPr>
            <p:blipFill rotWithShape="1">
              <a:blip r:embed="rId6">
                <a:alphaModFix amt="86000"/>
              </a:blip>
              <a:srcRect/>
              <a:stretch/>
            </p:blipFill>
            <p:spPr>
              <a:xfrm flipH="1">
                <a:off x="6651622" y="1727700"/>
                <a:ext cx="1385324" cy="3046776"/>
              </a:xfrm>
              <a:prstGeom prst="rect">
                <a:avLst/>
              </a:prstGeom>
              <a:noFill/>
              <a:ln>
                <a:noFill/>
              </a:ln>
            </p:spPr>
          </p:pic>
          <p:sp>
            <p:nvSpPr>
              <p:cNvPr id="506" name="Google Shape;506;p32"/>
              <p:cNvSpPr/>
              <p:nvPr/>
            </p:nvSpPr>
            <p:spPr>
              <a:xfrm rot="5400000" flipH="1">
                <a:off x="6794083" y="1079335"/>
                <a:ext cx="925200" cy="483600"/>
              </a:xfrm>
              <a:prstGeom prst="ellipse">
                <a:avLst/>
              </a:prstGeom>
              <a:gradFill>
                <a:gsLst>
                  <a:gs pos="0">
                    <a:srgbClr val="C79756">
                      <a:alpha val="40000"/>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507" name="Google Shape;507;p32"/>
              <p:cNvPicPr preferRelativeResize="0"/>
              <p:nvPr/>
            </p:nvPicPr>
            <p:blipFill rotWithShape="1">
              <a:blip r:embed="rId7">
                <a:alphaModFix amt="79000"/>
              </a:blip>
              <a:srcRect l="4537" r="4537"/>
              <a:stretch/>
            </p:blipFill>
            <p:spPr>
              <a:xfrm flipH="1">
                <a:off x="7000159" y="1040164"/>
                <a:ext cx="420686" cy="935102"/>
              </a:xfrm>
              <a:prstGeom prst="rect">
                <a:avLst/>
              </a:prstGeom>
              <a:noFill/>
              <a:ln>
                <a:noFill/>
              </a:ln>
            </p:spPr>
          </p:pic>
          <p:sp>
            <p:nvSpPr>
              <p:cNvPr id="508" name="Google Shape;508;p32"/>
              <p:cNvSpPr/>
              <p:nvPr/>
            </p:nvSpPr>
            <p:spPr>
              <a:xfrm rot="5400000" flipH="1">
                <a:off x="6970347" y="1562253"/>
                <a:ext cx="638400" cy="483600"/>
              </a:xfrm>
              <a:prstGeom prst="ellipse">
                <a:avLst/>
              </a:prstGeom>
              <a:gradFill>
                <a:gsLst>
                  <a:gs pos="0">
                    <a:srgbClr val="AB7538">
                      <a:alpha val="43529"/>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509" name="Google Shape;509;p32"/>
            <p:cNvPicPr preferRelativeResize="0"/>
            <p:nvPr/>
          </p:nvPicPr>
          <p:blipFill>
            <a:blip r:embed="rId8">
              <a:alphaModFix amt="80000"/>
            </a:blip>
            <a:stretch>
              <a:fillRect/>
            </a:stretch>
          </p:blipFill>
          <p:spPr>
            <a:xfrm>
              <a:off x="6831610" y="493600"/>
              <a:ext cx="521959" cy="1065232"/>
            </a:xfrm>
            <a:prstGeom prst="rect">
              <a:avLst/>
            </a:prstGeom>
            <a:noFill/>
            <a:ln>
              <a:noFill/>
            </a:ln>
          </p:spPr>
        </p:pic>
      </p:grpSp>
      <p:grpSp>
        <p:nvGrpSpPr>
          <p:cNvPr id="510" name="Google Shape;510;p32"/>
          <p:cNvGrpSpPr/>
          <p:nvPr/>
        </p:nvGrpSpPr>
        <p:grpSpPr>
          <a:xfrm>
            <a:off x="8702639" y="1654026"/>
            <a:ext cx="1709093" cy="4452375"/>
            <a:chOff x="6515000" y="1703618"/>
            <a:chExt cx="1171575" cy="3052080"/>
          </a:xfrm>
        </p:grpSpPr>
        <p:pic>
          <p:nvPicPr>
            <p:cNvPr id="511" name="Google Shape;511;p32"/>
            <p:cNvPicPr preferRelativeResize="0"/>
            <p:nvPr/>
          </p:nvPicPr>
          <p:blipFill>
            <a:blip r:embed="rId9">
              <a:alphaModFix amt="81000"/>
            </a:blip>
            <a:stretch>
              <a:fillRect/>
            </a:stretch>
          </p:blipFill>
          <p:spPr>
            <a:xfrm flipH="1">
              <a:off x="6847574" y="1703618"/>
              <a:ext cx="589071" cy="2077996"/>
            </a:xfrm>
            <a:prstGeom prst="rect">
              <a:avLst/>
            </a:prstGeom>
            <a:noFill/>
            <a:ln>
              <a:noFill/>
            </a:ln>
          </p:spPr>
        </p:pic>
        <p:pic>
          <p:nvPicPr>
            <p:cNvPr id="512" name="Google Shape;512;p32"/>
            <p:cNvPicPr preferRelativeResize="0"/>
            <p:nvPr/>
          </p:nvPicPr>
          <p:blipFill rotWithShape="1">
            <a:blip r:embed="rId10">
              <a:alphaModFix amt="83000"/>
            </a:blip>
            <a:srcRect t="3712" b="3703"/>
            <a:stretch/>
          </p:blipFill>
          <p:spPr>
            <a:xfrm>
              <a:off x="6515000" y="2872750"/>
              <a:ext cx="1171575" cy="1882949"/>
            </a:xfrm>
            <a:prstGeom prst="rect">
              <a:avLst/>
            </a:prstGeom>
            <a:noFill/>
            <a:ln>
              <a:noFill/>
            </a:ln>
          </p:spPr>
        </p:pic>
        <p:grpSp>
          <p:nvGrpSpPr>
            <p:cNvPr id="513" name="Google Shape;513;p32"/>
            <p:cNvGrpSpPr/>
            <p:nvPr/>
          </p:nvGrpSpPr>
          <p:grpSpPr>
            <a:xfrm>
              <a:off x="6890726" y="2123731"/>
              <a:ext cx="562833" cy="1076724"/>
              <a:chOff x="8137475" y="1050125"/>
              <a:chExt cx="517500" cy="990000"/>
            </a:xfrm>
          </p:grpSpPr>
          <p:sp>
            <p:nvSpPr>
              <p:cNvPr id="514" name="Google Shape;514;p32"/>
              <p:cNvSpPr/>
              <p:nvPr/>
            </p:nvSpPr>
            <p:spPr>
              <a:xfrm rot="-5400000">
                <a:off x="7901225" y="1286375"/>
                <a:ext cx="990000" cy="517500"/>
              </a:xfrm>
              <a:prstGeom prst="ellipse">
                <a:avLst/>
              </a:prstGeom>
              <a:gradFill>
                <a:gsLst>
                  <a:gs pos="0">
                    <a:srgbClr val="C79756">
                      <a:alpha val="40000"/>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515" name="Google Shape;515;p32"/>
              <p:cNvPicPr preferRelativeResize="0"/>
              <p:nvPr/>
            </p:nvPicPr>
            <p:blipFill rotWithShape="1">
              <a:blip r:embed="rId11">
                <a:alphaModFix amt="81000"/>
              </a:blip>
              <a:srcRect l="38165" t="28683" r="32774" b="20862"/>
              <a:stretch/>
            </p:blipFill>
            <p:spPr>
              <a:xfrm>
                <a:off x="8285800" y="1368585"/>
                <a:ext cx="207750" cy="552581"/>
              </a:xfrm>
              <a:prstGeom prst="rect">
                <a:avLst/>
              </a:prstGeom>
              <a:noFill/>
              <a:ln>
                <a:noFill/>
              </a:ln>
            </p:spPr>
          </p:pic>
        </p:grpSp>
        <p:sp>
          <p:nvSpPr>
            <p:cNvPr id="516" name="Google Shape;516;p32"/>
            <p:cNvSpPr/>
            <p:nvPr/>
          </p:nvSpPr>
          <p:spPr>
            <a:xfrm rot="-5400000">
              <a:off x="6789488" y="2776125"/>
              <a:ext cx="765300" cy="673500"/>
            </a:xfrm>
            <a:prstGeom prst="ellipse">
              <a:avLst/>
            </a:prstGeom>
            <a:gradFill>
              <a:gsLst>
                <a:gs pos="0">
                  <a:srgbClr val="AB7538">
                    <a:alpha val="43529"/>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7" name="Google Shape;517;p32"/>
          <p:cNvGrpSpPr/>
          <p:nvPr/>
        </p:nvGrpSpPr>
        <p:grpSpPr>
          <a:xfrm>
            <a:off x="9902193" y="2669944"/>
            <a:ext cx="1172297" cy="3485883"/>
            <a:chOff x="7221013" y="2371511"/>
            <a:chExt cx="856776" cy="2547664"/>
          </a:xfrm>
        </p:grpSpPr>
        <p:pic>
          <p:nvPicPr>
            <p:cNvPr id="518" name="Google Shape;518;p32"/>
            <p:cNvPicPr preferRelativeResize="0"/>
            <p:nvPr/>
          </p:nvPicPr>
          <p:blipFill>
            <a:blip r:embed="rId3">
              <a:alphaModFix/>
            </a:blip>
            <a:stretch>
              <a:fillRect/>
            </a:stretch>
          </p:blipFill>
          <p:spPr>
            <a:xfrm>
              <a:off x="7348905" y="2371511"/>
              <a:ext cx="648701" cy="2288383"/>
            </a:xfrm>
            <a:prstGeom prst="rect">
              <a:avLst/>
            </a:prstGeom>
            <a:noFill/>
            <a:ln>
              <a:noFill/>
            </a:ln>
          </p:spPr>
        </p:pic>
        <p:sp>
          <p:nvSpPr>
            <p:cNvPr id="519" name="Google Shape;519;p32"/>
            <p:cNvSpPr/>
            <p:nvPr/>
          </p:nvSpPr>
          <p:spPr>
            <a:xfrm rot="-5400000">
              <a:off x="7161564" y="3247210"/>
              <a:ext cx="925200" cy="483600"/>
            </a:xfrm>
            <a:prstGeom prst="ellipse">
              <a:avLst/>
            </a:prstGeom>
            <a:gradFill>
              <a:gsLst>
                <a:gs pos="0">
                  <a:srgbClr val="C79756">
                    <a:alpha val="40000"/>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520" name="Google Shape;520;p32"/>
            <p:cNvPicPr preferRelativeResize="0"/>
            <p:nvPr/>
          </p:nvPicPr>
          <p:blipFill>
            <a:blip r:embed="rId12">
              <a:alphaModFix amt="87000"/>
            </a:blip>
            <a:stretch>
              <a:fillRect/>
            </a:stretch>
          </p:blipFill>
          <p:spPr>
            <a:xfrm>
              <a:off x="7221013" y="3622975"/>
              <a:ext cx="856776" cy="1296199"/>
            </a:xfrm>
            <a:prstGeom prst="rect">
              <a:avLst/>
            </a:prstGeom>
            <a:noFill/>
            <a:ln>
              <a:noFill/>
            </a:ln>
          </p:spPr>
        </p:pic>
        <p:pic>
          <p:nvPicPr>
            <p:cNvPr id="521" name="Google Shape;521;p32"/>
            <p:cNvPicPr preferRelativeResize="0"/>
            <p:nvPr/>
          </p:nvPicPr>
          <p:blipFill rotWithShape="1">
            <a:blip r:embed="rId13">
              <a:alphaModFix amt="65000"/>
            </a:blip>
            <a:srcRect b="10514"/>
            <a:stretch/>
          </p:blipFill>
          <p:spPr>
            <a:xfrm>
              <a:off x="7491011" y="3228883"/>
              <a:ext cx="316782" cy="704127"/>
            </a:xfrm>
            <a:prstGeom prst="rect">
              <a:avLst/>
            </a:prstGeom>
            <a:noFill/>
            <a:ln>
              <a:noFill/>
            </a:ln>
          </p:spPr>
        </p:pic>
        <p:sp>
          <p:nvSpPr>
            <p:cNvPr id="522" name="Google Shape;522;p32"/>
            <p:cNvSpPr/>
            <p:nvPr/>
          </p:nvSpPr>
          <p:spPr>
            <a:xfrm rot="-5400000">
              <a:off x="7311300" y="3578512"/>
              <a:ext cx="625800" cy="550800"/>
            </a:xfrm>
            <a:prstGeom prst="ellipse">
              <a:avLst/>
            </a:prstGeom>
            <a:gradFill>
              <a:gsLst>
                <a:gs pos="0">
                  <a:srgbClr val="AB7538">
                    <a:alpha val="43529"/>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3" name="Google Shape;523;p32"/>
          <p:cNvGrpSpPr/>
          <p:nvPr/>
        </p:nvGrpSpPr>
        <p:grpSpPr>
          <a:xfrm>
            <a:off x="7197188" y="1102896"/>
            <a:ext cx="1920757" cy="5003784"/>
            <a:chOff x="6515000" y="1703618"/>
            <a:chExt cx="1171575" cy="3052080"/>
          </a:xfrm>
        </p:grpSpPr>
        <p:pic>
          <p:nvPicPr>
            <p:cNvPr id="524" name="Google Shape;524;p32"/>
            <p:cNvPicPr preferRelativeResize="0"/>
            <p:nvPr/>
          </p:nvPicPr>
          <p:blipFill>
            <a:blip r:embed="rId9">
              <a:alphaModFix amt="81000"/>
            </a:blip>
            <a:stretch>
              <a:fillRect/>
            </a:stretch>
          </p:blipFill>
          <p:spPr>
            <a:xfrm flipH="1">
              <a:off x="6847574" y="1703618"/>
              <a:ext cx="589071" cy="2077996"/>
            </a:xfrm>
            <a:prstGeom prst="rect">
              <a:avLst/>
            </a:prstGeom>
            <a:noFill/>
            <a:ln>
              <a:noFill/>
            </a:ln>
          </p:spPr>
        </p:pic>
        <p:pic>
          <p:nvPicPr>
            <p:cNvPr id="525" name="Google Shape;525;p32"/>
            <p:cNvPicPr preferRelativeResize="0"/>
            <p:nvPr/>
          </p:nvPicPr>
          <p:blipFill rotWithShape="1">
            <a:blip r:embed="rId10">
              <a:alphaModFix amt="83000"/>
            </a:blip>
            <a:srcRect t="3712" b="3703"/>
            <a:stretch/>
          </p:blipFill>
          <p:spPr>
            <a:xfrm>
              <a:off x="6515000" y="2872750"/>
              <a:ext cx="1171575" cy="1882949"/>
            </a:xfrm>
            <a:prstGeom prst="rect">
              <a:avLst/>
            </a:prstGeom>
            <a:noFill/>
            <a:ln>
              <a:noFill/>
            </a:ln>
          </p:spPr>
        </p:pic>
        <p:grpSp>
          <p:nvGrpSpPr>
            <p:cNvPr id="526" name="Google Shape;526;p32"/>
            <p:cNvGrpSpPr/>
            <p:nvPr/>
          </p:nvGrpSpPr>
          <p:grpSpPr>
            <a:xfrm>
              <a:off x="6890726" y="2123731"/>
              <a:ext cx="562833" cy="1076724"/>
              <a:chOff x="8137475" y="1050125"/>
              <a:chExt cx="517500" cy="990000"/>
            </a:xfrm>
          </p:grpSpPr>
          <p:sp>
            <p:nvSpPr>
              <p:cNvPr id="527" name="Google Shape;527;p32"/>
              <p:cNvSpPr/>
              <p:nvPr/>
            </p:nvSpPr>
            <p:spPr>
              <a:xfrm rot="-5400000">
                <a:off x="7901225" y="1286375"/>
                <a:ext cx="990000" cy="517500"/>
              </a:xfrm>
              <a:prstGeom prst="ellipse">
                <a:avLst/>
              </a:prstGeom>
              <a:gradFill>
                <a:gsLst>
                  <a:gs pos="0">
                    <a:srgbClr val="C79756">
                      <a:alpha val="40000"/>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528" name="Google Shape;528;p32"/>
              <p:cNvPicPr preferRelativeResize="0"/>
              <p:nvPr/>
            </p:nvPicPr>
            <p:blipFill rotWithShape="1">
              <a:blip r:embed="rId11">
                <a:alphaModFix amt="81000"/>
              </a:blip>
              <a:srcRect l="38165" t="28683" r="32774" b="20862"/>
              <a:stretch/>
            </p:blipFill>
            <p:spPr>
              <a:xfrm flipH="1">
                <a:off x="8285800" y="1368585"/>
                <a:ext cx="207750" cy="552581"/>
              </a:xfrm>
              <a:prstGeom prst="rect">
                <a:avLst/>
              </a:prstGeom>
              <a:noFill/>
              <a:ln>
                <a:noFill/>
              </a:ln>
            </p:spPr>
          </p:pic>
        </p:grpSp>
        <p:sp>
          <p:nvSpPr>
            <p:cNvPr id="529" name="Google Shape;529;p32"/>
            <p:cNvSpPr/>
            <p:nvPr/>
          </p:nvSpPr>
          <p:spPr>
            <a:xfrm rot="-5400000">
              <a:off x="6789488" y="2776125"/>
              <a:ext cx="765300" cy="673500"/>
            </a:xfrm>
            <a:prstGeom prst="ellipse">
              <a:avLst/>
            </a:prstGeom>
            <a:gradFill>
              <a:gsLst>
                <a:gs pos="0">
                  <a:srgbClr val="AB7538">
                    <a:alpha val="43529"/>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393349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5">
  <p:cSld name="Section header 5">
    <p:spTree>
      <p:nvGrpSpPr>
        <p:cNvPr id="1" name="Shape 530"/>
        <p:cNvGrpSpPr/>
        <p:nvPr/>
      </p:nvGrpSpPr>
      <p:grpSpPr>
        <a:xfrm>
          <a:off x="0" y="0"/>
          <a:ext cx="0" cy="0"/>
          <a:chOff x="0" y="0"/>
          <a:chExt cx="0" cy="0"/>
        </a:xfrm>
      </p:grpSpPr>
      <p:pic>
        <p:nvPicPr>
          <p:cNvPr id="531" name="Google Shape;531;p33"/>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532" name="Google Shape;532;p33"/>
          <p:cNvPicPr preferRelativeResize="0"/>
          <p:nvPr/>
        </p:nvPicPr>
        <p:blipFill rotWithShape="1">
          <a:blip r:embed="rId3">
            <a:alphaModFix amt="33000"/>
          </a:blip>
          <a:srcRect l="-6910" t="55268" r="42386" b="25898"/>
          <a:stretch/>
        </p:blipFill>
        <p:spPr>
          <a:xfrm>
            <a:off x="5531368" y="1"/>
            <a:ext cx="6660633" cy="6858001"/>
          </a:xfrm>
          <a:prstGeom prst="rect">
            <a:avLst/>
          </a:prstGeom>
          <a:noFill/>
          <a:ln>
            <a:noFill/>
          </a:ln>
        </p:spPr>
      </p:pic>
      <p:sp>
        <p:nvSpPr>
          <p:cNvPr id="533" name="Google Shape;533;p33"/>
          <p:cNvSpPr txBox="1">
            <a:spLocks noGrp="1"/>
          </p:cNvSpPr>
          <p:nvPr>
            <p:ph type="title"/>
          </p:nvPr>
        </p:nvSpPr>
        <p:spPr>
          <a:xfrm flipH="1">
            <a:off x="5790400" y="3085400"/>
            <a:ext cx="5450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667">
                <a:solidFill>
                  <a:schemeClr val="lt2"/>
                </a:solidFill>
              </a:defRPr>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534" name="Google Shape;534;p33"/>
          <p:cNvSpPr txBox="1">
            <a:spLocks noGrp="1"/>
          </p:cNvSpPr>
          <p:nvPr>
            <p:ph type="title" idx="2" hasCustomPrompt="1"/>
          </p:nvPr>
        </p:nvSpPr>
        <p:spPr>
          <a:xfrm flipH="1">
            <a:off x="7681200" y="2029700"/>
            <a:ext cx="1669200" cy="10556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35" name="Google Shape;535;p33"/>
          <p:cNvSpPr txBox="1">
            <a:spLocks noGrp="1"/>
          </p:cNvSpPr>
          <p:nvPr>
            <p:ph type="subTitle" idx="1"/>
          </p:nvPr>
        </p:nvSpPr>
        <p:spPr>
          <a:xfrm flipH="1">
            <a:off x="5790400" y="4207800"/>
            <a:ext cx="5450800" cy="6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pic>
        <p:nvPicPr>
          <p:cNvPr id="536" name="Google Shape;536;p33"/>
          <p:cNvPicPr preferRelativeResize="0"/>
          <p:nvPr/>
        </p:nvPicPr>
        <p:blipFill>
          <a:blip r:embed="rId4">
            <a:alphaModFix amt="30000"/>
          </a:blip>
          <a:stretch>
            <a:fillRect/>
          </a:stretch>
        </p:blipFill>
        <p:spPr>
          <a:xfrm>
            <a:off x="118085" y="0"/>
            <a:ext cx="4889500" cy="6858000"/>
          </a:xfrm>
          <a:prstGeom prst="rect">
            <a:avLst/>
          </a:prstGeom>
          <a:noFill/>
          <a:ln>
            <a:noFill/>
          </a:ln>
        </p:spPr>
      </p:pic>
      <p:pic>
        <p:nvPicPr>
          <p:cNvPr id="537" name="Google Shape;537;p33"/>
          <p:cNvPicPr preferRelativeResize="0"/>
          <p:nvPr/>
        </p:nvPicPr>
        <p:blipFill>
          <a:blip r:embed="rId5">
            <a:alphaModFix amt="55000"/>
          </a:blip>
          <a:stretch>
            <a:fillRect/>
          </a:stretch>
        </p:blipFill>
        <p:spPr>
          <a:xfrm flipH="1">
            <a:off x="617701" y="5185618"/>
            <a:ext cx="4036633" cy="1330833"/>
          </a:xfrm>
          <a:prstGeom prst="rect">
            <a:avLst/>
          </a:prstGeom>
          <a:noFill/>
          <a:ln>
            <a:noFill/>
          </a:ln>
        </p:spPr>
      </p:pic>
      <p:grpSp>
        <p:nvGrpSpPr>
          <p:cNvPr id="538" name="Google Shape;538;p33"/>
          <p:cNvGrpSpPr/>
          <p:nvPr/>
        </p:nvGrpSpPr>
        <p:grpSpPr>
          <a:xfrm>
            <a:off x="2089900" y="593869"/>
            <a:ext cx="1491899" cy="5531529"/>
            <a:chOff x="7498650" y="716726"/>
            <a:chExt cx="1118924" cy="4148647"/>
          </a:xfrm>
        </p:grpSpPr>
        <p:pic>
          <p:nvPicPr>
            <p:cNvPr id="539" name="Google Shape;539;p33"/>
            <p:cNvPicPr preferRelativeResize="0"/>
            <p:nvPr/>
          </p:nvPicPr>
          <p:blipFill rotWithShape="1">
            <a:blip r:embed="rId6">
              <a:alphaModFix amt="80000"/>
            </a:blip>
            <a:srcRect/>
            <a:stretch/>
          </p:blipFill>
          <p:spPr>
            <a:xfrm>
              <a:off x="7498650" y="1590400"/>
              <a:ext cx="1118924" cy="3274973"/>
            </a:xfrm>
            <a:prstGeom prst="rect">
              <a:avLst/>
            </a:prstGeom>
            <a:noFill/>
            <a:ln>
              <a:noFill/>
            </a:ln>
          </p:spPr>
        </p:pic>
        <p:sp>
          <p:nvSpPr>
            <p:cNvPr id="540" name="Google Shape;540;p33"/>
            <p:cNvSpPr/>
            <p:nvPr/>
          </p:nvSpPr>
          <p:spPr>
            <a:xfrm rot="-5400000">
              <a:off x="7613214" y="973676"/>
              <a:ext cx="1076700" cy="562800"/>
            </a:xfrm>
            <a:prstGeom prst="ellipse">
              <a:avLst/>
            </a:prstGeom>
            <a:gradFill>
              <a:gsLst>
                <a:gs pos="0">
                  <a:srgbClr val="C79756">
                    <a:alpha val="40000"/>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541" name="Google Shape;541;p33"/>
            <p:cNvPicPr preferRelativeResize="0"/>
            <p:nvPr/>
          </p:nvPicPr>
          <p:blipFill rotWithShape="1">
            <a:blip r:embed="rId7">
              <a:alphaModFix amt="65000"/>
            </a:blip>
            <a:srcRect l="38165" t="28683" r="32774" b="20862"/>
            <a:stretch/>
          </p:blipFill>
          <p:spPr>
            <a:xfrm flipH="1">
              <a:off x="8038607" y="1063059"/>
              <a:ext cx="225949" cy="600986"/>
            </a:xfrm>
            <a:prstGeom prst="rect">
              <a:avLst/>
            </a:prstGeom>
            <a:noFill/>
            <a:ln>
              <a:noFill/>
            </a:ln>
          </p:spPr>
        </p:pic>
        <p:sp>
          <p:nvSpPr>
            <p:cNvPr id="542" name="Google Shape;542;p33"/>
            <p:cNvSpPr/>
            <p:nvPr/>
          </p:nvSpPr>
          <p:spPr>
            <a:xfrm rot="-5400000">
              <a:off x="7761800" y="1384025"/>
              <a:ext cx="765300" cy="673500"/>
            </a:xfrm>
            <a:prstGeom prst="ellipse">
              <a:avLst/>
            </a:prstGeom>
            <a:gradFill>
              <a:gsLst>
                <a:gs pos="0">
                  <a:srgbClr val="AB7538">
                    <a:alpha val="43529"/>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3" name="Google Shape;543;p33"/>
          <p:cNvGrpSpPr/>
          <p:nvPr/>
        </p:nvGrpSpPr>
        <p:grpSpPr>
          <a:xfrm>
            <a:off x="764000" y="593869"/>
            <a:ext cx="1491899" cy="5531529"/>
            <a:chOff x="7498650" y="716726"/>
            <a:chExt cx="1118924" cy="4148647"/>
          </a:xfrm>
        </p:grpSpPr>
        <p:pic>
          <p:nvPicPr>
            <p:cNvPr id="544" name="Google Shape;544;p33"/>
            <p:cNvPicPr preferRelativeResize="0"/>
            <p:nvPr/>
          </p:nvPicPr>
          <p:blipFill rotWithShape="1">
            <a:blip r:embed="rId6">
              <a:alphaModFix amt="80000"/>
            </a:blip>
            <a:srcRect/>
            <a:stretch/>
          </p:blipFill>
          <p:spPr>
            <a:xfrm>
              <a:off x="7498650" y="1590400"/>
              <a:ext cx="1118924" cy="3274973"/>
            </a:xfrm>
            <a:prstGeom prst="rect">
              <a:avLst/>
            </a:prstGeom>
            <a:noFill/>
            <a:ln>
              <a:noFill/>
            </a:ln>
          </p:spPr>
        </p:pic>
        <p:sp>
          <p:nvSpPr>
            <p:cNvPr id="545" name="Google Shape;545;p33"/>
            <p:cNvSpPr/>
            <p:nvPr/>
          </p:nvSpPr>
          <p:spPr>
            <a:xfrm rot="-5400000">
              <a:off x="7613214" y="973676"/>
              <a:ext cx="1076700" cy="562800"/>
            </a:xfrm>
            <a:prstGeom prst="ellipse">
              <a:avLst/>
            </a:prstGeom>
            <a:gradFill>
              <a:gsLst>
                <a:gs pos="0">
                  <a:srgbClr val="C79756">
                    <a:alpha val="40000"/>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546" name="Google Shape;546;p33"/>
            <p:cNvPicPr preferRelativeResize="0"/>
            <p:nvPr/>
          </p:nvPicPr>
          <p:blipFill rotWithShape="1">
            <a:blip r:embed="rId7">
              <a:alphaModFix amt="65000"/>
            </a:blip>
            <a:srcRect l="38165" t="28683" r="32774" b="20862"/>
            <a:stretch/>
          </p:blipFill>
          <p:spPr>
            <a:xfrm>
              <a:off x="8031482" y="1063059"/>
              <a:ext cx="225949" cy="600986"/>
            </a:xfrm>
            <a:prstGeom prst="rect">
              <a:avLst/>
            </a:prstGeom>
            <a:noFill/>
            <a:ln>
              <a:noFill/>
            </a:ln>
          </p:spPr>
        </p:pic>
        <p:sp>
          <p:nvSpPr>
            <p:cNvPr id="547" name="Google Shape;547;p33"/>
            <p:cNvSpPr/>
            <p:nvPr/>
          </p:nvSpPr>
          <p:spPr>
            <a:xfrm rot="-5400000">
              <a:off x="7761800" y="1384025"/>
              <a:ext cx="765300" cy="673500"/>
            </a:xfrm>
            <a:prstGeom prst="ellipse">
              <a:avLst/>
            </a:prstGeom>
            <a:gradFill>
              <a:gsLst>
                <a:gs pos="0">
                  <a:srgbClr val="AB7538">
                    <a:alpha val="43529"/>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8" name="Google Shape;548;p33"/>
          <p:cNvGrpSpPr/>
          <p:nvPr/>
        </p:nvGrpSpPr>
        <p:grpSpPr>
          <a:xfrm>
            <a:off x="1325689" y="1574716"/>
            <a:ext cx="1602089" cy="4459245"/>
            <a:chOff x="713091" y="1357675"/>
            <a:chExt cx="1201567" cy="3344434"/>
          </a:xfrm>
        </p:grpSpPr>
        <p:pic>
          <p:nvPicPr>
            <p:cNvPr id="549" name="Google Shape;549;p33"/>
            <p:cNvPicPr preferRelativeResize="0"/>
            <p:nvPr/>
          </p:nvPicPr>
          <p:blipFill>
            <a:blip r:embed="rId3">
              <a:alphaModFix/>
            </a:blip>
            <a:stretch>
              <a:fillRect/>
            </a:stretch>
          </p:blipFill>
          <p:spPr>
            <a:xfrm>
              <a:off x="1143198" y="1357675"/>
              <a:ext cx="538275" cy="1898899"/>
            </a:xfrm>
            <a:prstGeom prst="rect">
              <a:avLst/>
            </a:prstGeom>
            <a:noFill/>
            <a:ln>
              <a:noFill/>
            </a:ln>
          </p:spPr>
        </p:pic>
        <p:grpSp>
          <p:nvGrpSpPr>
            <p:cNvPr id="550" name="Google Shape;550;p33"/>
            <p:cNvGrpSpPr/>
            <p:nvPr/>
          </p:nvGrpSpPr>
          <p:grpSpPr>
            <a:xfrm>
              <a:off x="713091" y="2002763"/>
              <a:ext cx="1201567" cy="2699347"/>
              <a:chOff x="6515000" y="2123731"/>
              <a:chExt cx="1171575" cy="2631968"/>
            </a:xfrm>
          </p:grpSpPr>
          <p:pic>
            <p:nvPicPr>
              <p:cNvPr id="551" name="Google Shape;551;p33"/>
              <p:cNvPicPr preferRelativeResize="0"/>
              <p:nvPr/>
            </p:nvPicPr>
            <p:blipFill rotWithShape="1">
              <a:blip r:embed="rId8">
                <a:alphaModFix amt="83000"/>
              </a:blip>
              <a:srcRect t="3712" b="3703"/>
              <a:stretch/>
            </p:blipFill>
            <p:spPr>
              <a:xfrm>
                <a:off x="6515000" y="2872750"/>
                <a:ext cx="1171575" cy="1882949"/>
              </a:xfrm>
              <a:prstGeom prst="rect">
                <a:avLst/>
              </a:prstGeom>
              <a:noFill/>
              <a:ln>
                <a:noFill/>
              </a:ln>
            </p:spPr>
          </p:pic>
          <p:grpSp>
            <p:nvGrpSpPr>
              <p:cNvPr id="552" name="Google Shape;552;p33"/>
              <p:cNvGrpSpPr/>
              <p:nvPr/>
            </p:nvGrpSpPr>
            <p:grpSpPr>
              <a:xfrm>
                <a:off x="6890726" y="2123731"/>
                <a:ext cx="562833" cy="1076724"/>
                <a:chOff x="8137475" y="1050125"/>
                <a:chExt cx="517500" cy="990000"/>
              </a:xfrm>
            </p:grpSpPr>
            <p:sp>
              <p:nvSpPr>
                <p:cNvPr id="553" name="Google Shape;553;p33"/>
                <p:cNvSpPr/>
                <p:nvPr/>
              </p:nvSpPr>
              <p:spPr>
                <a:xfrm rot="-5400000">
                  <a:off x="7901225" y="1286375"/>
                  <a:ext cx="990000" cy="517500"/>
                </a:xfrm>
                <a:prstGeom prst="ellipse">
                  <a:avLst/>
                </a:prstGeom>
                <a:gradFill>
                  <a:gsLst>
                    <a:gs pos="0">
                      <a:srgbClr val="C79756">
                        <a:alpha val="40000"/>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554" name="Google Shape;554;p33"/>
                <p:cNvPicPr preferRelativeResize="0"/>
                <p:nvPr/>
              </p:nvPicPr>
              <p:blipFill rotWithShape="1">
                <a:blip r:embed="rId7">
                  <a:alphaModFix amt="81000"/>
                </a:blip>
                <a:srcRect l="38165" t="28683" r="32774" b="20862"/>
                <a:stretch/>
              </p:blipFill>
              <p:spPr>
                <a:xfrm flipH="1">
                  <a:off x="8315015" y="1368585"/>
                  <a:ext cx="207750" cy="552581"/>
                </a:xfrm>
                <a:prstGeom prst="rect">
                  <a:avLst/>
                </a:prstGeom>
                <a:noFill/>
                <a:ln>
                  <a:noFill/>
                </a:ln>
              </p:spPr>
            </p:pic>
          </p:grpSp>
          <p:sp>
            <p:nvSpPr>
              <p:cNvPr id="555" name="Google Shape;555;p33"/>
              <p:cNvSpPr/>
              <p:nvPr/>
            </p:nvSpPr>
            <p:spPr>
              <a:xfrm rot="-5400000">
                <a:off x="6789488" y="2776125"/>
                <a:ext cx="765300" cy="673500"/>
              </a:xfrm>
              <a:prstGeom prst="ellipse">
                <a:avLst/>
              </a:prstGeom>
              <a:gradFill>
                <a:gsLst>
                  <a:gs pos="0">
                    <a:srgbClr val="AB7538">
                      <a:alpha val="43529"/>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56" name="Google Shape;556;p33"/>
          <p:cNvGrpSpPr/>
          <p:nvPr/>
        </p:nvGrpSpPr>
        <p:grpSpPr>
          <a:xfrm>
            <a:off x="2927759" y="2772123"/>
            <a:ext cx="1098844" cy="3267464"/>
            <a:chOff x="7221013" y="2371511"/>
            <a:chExt cx="856776" cy="2547664"/>
          </a:xfrm>
        </p:grpSpPr>
        <p:pic>
          <p:nvPicPr>
            <p:cNvPr id="557" name="Google Shape;557;p33"/>
            <p:cNvPicPr preferRelativeResize="0"/>
            <p:nvPr/>
          </p:nvPicPr>
          <p:blipFill>
            <a:blip r:embed="rId3">
              <a:alphaModFix/>
            </a:blip>
            <a:stretch>
              <a:fillRect/>
            </a:stretch>
          </p:blipFill>
          <p:spPr>
            <a:xfrm>
              <a:off x="7348905" y="2371511"/>
              <a:ext cx="648701" cy="2288383"/>
            </a:xfrm>
            <a:prstGeom prst="rect">
              <a:avLst/>
            </a:prstGeom>
            <a:noFill/>
            <a:ln>
              <a:noFill/>
            </a:ln>
          </p:spPr>
        </p:pic>
        <p:sp>
          <p:nvSpPr>
            <p:cNvPr id="558" name="Google Shape;558;p33"/>
            <p:cNvSpPr/>
            <p:nvPr/>
          </p:nvSpPr>
          <p:spPr>
            <a:xfrm rot="-5400000">
              <a:off x="7161564" y="3247210"/>
              <a:ext cx="925200" cy="483600"/>
            </a:xfrm>
            <a:prstGeom prst="ellipse">
              <a:avLst/>
            </a:prstGeom>
            <a:gradFill>
              <a:gsLst>
                <a:gs pos="0">
                  <a:srgbClr val="C79756">
                    <a:alpha val="40000"/>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559" name="Google Shape;559;p33"/>
            <p:cNvPicPr preferRelativeResize="0"/>
            <p:nvPr/>
          </p:nvPicPr>
          <p:blipFill>
            <a:blip r:embed="rId9">
              <a:alphaModFix amt="87000"/>
            </a:blip>
            <a:stretch>
              <a:fillRect/>
            </a:stretch>
          </p:blipFill>
          <p:spPr>
            <a:xfrm>
              <a:off x="7221013" y="3622975"/>
              <a:ext cx="856776" cy="1296199"/>
            </a:xfrm>
            <a:prstGeom prst="rect">
              <a:avLst/>
            </a:prstGeom>
            <a:noFill/>
            <a:ln>
              <a:noFill/>
            </a:ln>
          </p:spPr>
        </p:pic>
        <p:pic>
          <p:nvPicPr>
            <p:cNvPr id="560" name="Google Shape;560;p33"/>
            <p:cNvPicPr preferRelativeResize="0"/>
            <p:nvPr/>
          </p:nvPicPr>
          <p:blipFill rotWithShape="1">
            <a:blip r:embed="rId10">
              <a:alphaModFix amt="65000"/>
            </a:blip>
            <a:srcRect b="10514"/>
            <a:stretch/>
          </p:blipFill>
          <p:spPr>
            <a:xfrm flipH="1">
              <a:off x="7465775" y="3228883"/>
              <a:ext cx="316782" cy="704127"/>
            </a:xfrm>
            <a:prstGeom prst="rect">
              <a:avLst/>
            </a:prstGeom>
            <a:noFill/>
            <a:ln>
              <a:noFill/>
            </a:ln>
          </p:spPr>
        </p:pic>
        <p:sp>
          <p:nvSpPr>
            <p:cNvPr id="561" name="Google Shape;561;p33"/>
            <p:cNvSpPr/>
            <p:nvPr/>
          </p:nvSpPr>
          <p:spPr>
            <a:xfrm rot="-5400000">
              <a:off x="7311300" y="3578512"/>
              <a:ext cx="625800" cy="550800"/>
            </a:xfrm>
            <a:prstGeom prst="ellipse">
              <a:avLst/>
            </a:prstGeom>
            <a:gradFill>
              <a:gsLst>
                <a:gs pos="0">
                  <a:srgbClr val="AB7538">
                    <a:alpha val="43529"/>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182601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62"/>
        <p:cNvGrpSpPr/>
        <p:nvPr/>
      </p:nvGrpSpPr>
      <p:grpSpPr>
        <a:xfrm>
          <a:off x="0" y="0"/>
          <a:ext cx="0" cy="0"/>
          <a:chOff x="0" y="0"/>
          <a:chExt cx="0" cy="0"/>
        </a:xfrm>
      </p:grpSpPr>
      <p:pic>
        <p:nvPicPr>
          <p:cNvPr id="563" name="Google Shape;563;p34"/>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564" name="Google Shape;564;p34"/>
          <p:cNvPicPr preferRelativeResize="0"/>
          <p:nvPr/>
        </p:nvPicPr>
        <p:blipFill rotWithShape="1">
          <a:blip r:embed="rId3">
            <a:alphaModFix amt="38000"/>
          </a:blip>
          <a:srcRect l="30045" t="39098" b="42068"/>
          <a:stretch/>
        </p:blipFill>
        <p:spPr>
          <a:xfrm>
            <a:off x="-58400" y="1"/>
            <a:ext cx="7221200" cy="6858001"/>
          </a:xfrm>
          <a:prstGeom prst="rect">
            <a:avLst/>
          </a:prstGeom>
          <a:noFill/>
          <a:ln>
            <a:noFill/>
          </a:ln>
        </p:spPr>
      </p:pic>
      <p:sp>
        <p:nvSpPr>
          <p:cNvPr id="565" name="Google Shape;565;p34"/>
          <p:cNvSpPr txBox="1">
            <a:spLocks noGrp="1"/>
          </p:cNvSpPr>
          <p:nvPr>
            <p:ph type="title"/>
          </p:nvPr>
        </p:nvSpPr>
        <p:spPr>
          <a:xfrm>
            <a:off x="960000" y="719200"/>
            <a:ext cx="4579600" cy="11640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6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66" name="Google Shape;566;p34"/>
          <p:cNvSpPr txBox="1">
            <a:spLocks noGrp="1"/>
          </p:cNvSpPr>
          <p:nvPr>
            <p:ph type="subTitle" idx="1"/>
          </p:nvPr>
        </p:nvSpPr>
        <p:spPr>
          <a:xfrm>
            <a:off x="960000" y="3371884"/>
            <a:ext cx="4579600" cy="102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67" name="Google Shape;567;p34"/>
          <p:cNvSpPr txBox="1">
            <a:spLocks noGrp="1"/>
          </p:cNvSpPr>
          <p:nvPr>
            <p:ph type="subTitle" idx="2"/>
          </p:nvPr>
        </p:nvSpPr>
        <p:spPr>
          <a:xfrm>
            <a:off x="960000" y="2826651"/>
            <a:ext cx="4579600" cy="54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68" name="Google Shape;568;p34"/>
          <p:cNvSpPr txBox="1"/>
          <p:nvPr/>
        </p:nvSpPr>
        <p:spPr>
          <a:xfrm>
            <a:off x="960000" y="4639167"/>
            <a:ext cx="4224800" cy="820800"/>
          </a:xfrm>
          <a:prstGeom prst="rect">
            <a:avLst/>
          </a:prstGeom>
          <a:no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None/>
            </a:pPr>
            <a:r>
              <a:rPr lang="en" sz="1600">
                <a:solidFill>
                  <a:schemeClr val="dk1"/>
                </a:solidFill>
                <a:latin typeface="Catamaran"/>
                <a:ea typeface="Catamaran"/>
                <a:cs typeface="Catamaran"/>
                <a:sym typeface="Catamaran"/>
              </a:rPr>
              <a:t>CREDITS: This presentation template was created by </a:t>
            </a:r>
            <a:r>
              <a:rPr lang="en" sz="1600" b="1">
                <a:solidFill>
                  <a:schemeClr val="lt2"/>
                </a:solidFill>
                <a:uFill>
                  <a:noFill/>
                </a:uFill>
                <a:latin typeface="Catamaran"/>
                <a:ea typeface="Catamaran"/>
                <a:cs typeface="Catamaran"/>
                <a:sym typeface="Catamaran"/>
                <a:hlinkClick r:id="rId4">
                  <a:extLst>
                    <a:ext uri="{A12FA001-AC4F-418D-AE19-62706E023703}">
                      <ahyp:hlinkClr xmlns:ahyp="http://schemas.microsoft.com/office/drawing/2018/hyperlinkcolor" val="tx"/>
                    </a:ext>
                  </a:extLst>
                </a:hlinkClick>
              </a:rPr>
              <a:t>Slidesgo</a:t>
            </a:r>
            <a:r>
              <a:rPr lang="en" sz="1600">
                <a:solidFill>
                  <a:schemeClr val="dk1"/>
                </a:solidFill>
                <a:latin typeface="Catamaran"/>
                <a:ea typeface="Catamaran"/>
                <a:cs typeface="Catamaran"/>
                <a:sym typeface="Catamaran"/>
              </a:rPr>
              <a:t>, including icons by </a:t>
            </a:r>
            <a:r>
              <a:rPr lang="en" sz="1600" b="1">
                <a:solidFill>
                  <a:schemeClr val="lt2"/>
                </a:solidFill>
                <a:uFill>
                  <a:noFill/>
                </a:uFill>
                <a:latin typeface="Catamaran"/>
                <a:ea typeface="Catamaran"/>
                <a:cs typeface="Catamaran"/>
                <a:sym typeface="Catamaran"/>
                <a:hlinkClick r:id="rId5">
                  <a:extLst>
                    <a:ext uri="{A12FA001-AC4F-418D-AE19-62706E023703}">
                      <ahyp:hlinkClr xmlns:ahyp="http://schemas.microsoft.com/office/drawing/2018/hyperlinkcolor" val="tx"/>
                    </a:ext>
                  </a:extLst>
                </a:hlinkClick>
              </a:rPr>
              <a:t>Flaticon</a:t>
            </a:r>
            <a:r>
              <a:rPr lang="en" sz="1600">
                <a:solidFill>
                  <a:schemeClr val="dk1"/>
                </a:solidFill>
                <a:latin typeface="Catamaran"/>
                <a:ea typeface="Catamaran"/>
                <a:cs typeface="Catamaran"/>
                <a:sym typeface="Catamaran"/>
              </a:rPr>
              <a:t>, infographics and images by </a:t>
            </a:r>
            <a:r>
              <a:rPr lang="en" sz="1600" b="1">
                <a:solidFill>
                  <a:schemeClr val="lt2"/>
                </a:solidFill>
                <a:uFill>
                  <a:noFill/>
                </a:uFill>
                <a:latin typeface="Catamaran"/>
                <a:ea typeface="Catamaran"/>
                <a:cs typeface="Catamaran"/>
                <a:sym typeface="Catamaran"/>
                <a:hlinkClick r:id="rId6">
                  <a:extLst>
                    <a:ext uri="{A12FA001-AC4F-418D-AE19-62706E023703}">
                      <ahyp:hlinkClr xmlns:ahyp="http://schemas.microsoft.com/office/drawing/2018/hyperlinkcolor" val="tx"/>
                    </a:ext>
                  </a:extLst>
                </a:hlinkClick>
              </a:rPr>
              <a:t>Freepik</a:t>
            </a:r>
            <a:endParaRPr sz="1600" b="1">
              <a:solidFill>
                <a:schemeClr val="lt2"/>
              </a:solidFill>
              <a:latin typeface="Catamaran"/>
              <a:ea typeface="Catamaran"/>
              <a:cs typeface="Catamaran"/>
              <a:sym typeface="Catamaran"/>
            </a:endParaRPr>
          </a:p>
        </p:txBody>
      </p:sp>
      <p:pic>
        <p:nvPicPr>
          <p:cNvPr id="569" name="Google Shape;569;p34"/>
          <p:cNvPicPr preferRelativeResize="0"/>
          <p:nvPr/>
        </p:nvPicPr>
        <p:blipFill>
          <a:blip r:embed="rId7">
            <a:alphaModFix amt="31000"/>
          </a:blip>
          <a:stretch>
            <a:fillRect/>
          </a:stretch>
        </p:blipFill>
        <p:spPr>
          <a:xfrm>
            <a:off x="6813867" y="1"/>
            <a:ext cx="5124168" cy="6651567"/>
          </a:xfrm>
          <a:prstGeom prst="rect">
            <a:avLst/>
          </a:prstGeom>
          <a:noFill/>
          <a:ln>
            <a:noFill/>
          </a:ln>
        </p:spPr>
      </p:pic>
      <p:pic>
        <p:nvPicPr>
          <p:cNvPr id="570" name="Google Shape;570;p34"/>
          <p:cNvPicPr preferRelativeResize="0"/>
          <p:nvPr/>
        </p:nvPicPr>
        <p:blipFill>
          <a:blip r:embed="rId8">
            <a:alphaModFix amt="55000"/>
          </a:blip>
          <a:stretch>
            <a:fillRect/>
          </a:stretch>
        </p:blipFill>
        <p:spPr>
          <a:xfrm>
            <a:off x="7083208" y="5013613"/>
            <a:ext cx="4258080" cy="1403872"/>
          </a:xfrm>
          <a:prstGeom prst="rect">
            <a:avLst/>
          </a:prstGeom>
          <a:noFill/>
          <a:ln>
            <a:noFill/>
          </a:ln>
        </p:spPr>
      </p:pic>
      <p:grpSp>
        <p:nvGrpSpPr>
          <p:cNvPr id="571" name="Google Shape;571;p34"/>
          <p:cNvGrpSpPr/>
          <p:nvPr/>
        </p:nvGrpSpPr>
        <p:grpSpPr>
          <a:xfrm>
            <a:off x="8373165" y="308281"/>
            <a:ext cx="1678411" cy="5680401"/>
            <a:chOff x="6526553" y="493600"/>
            <a:chExt cx="1216592" cy="4117427"/>
          </a:xfrm>
        </p:grpSpPr>
        <p:grpSp>
          <p:nvGrpSpPr>
            <p:cNvPr id="572" name="Google Shape;572;p34"/>
            <p:cNvGrpSpPr/>
            <p:nvPr/>
          </p:nvGrpSpPr>
          <p:grpSpPr>
            <a:xfrm>
              <a:off x="6526553" y="1171655"/>
              <a:ext cx="1216592" cy="3439371"/>
              <a:chOff x="6651622" y="858535"/>
              <a:chExt cx="1385324" cy="3915941"/>
            </a:xfrm>
          </p:grpSpPr>
          <p:pic>
            <p:nvPicPr>
              <p:cNvPr id="573" name="Google Shape;573;p34"/>
              <p:cNvPicPr preferRelativeResize="0"/>
              <p:nvPr/>
            </p:nvPicPr>
            <p:blipFill rotWithShape="1">
              <a:blip r:embed="rId9">
                <a:alphaModFix amt="86000"/>
              </a:blip>
              <a:srcRect/>
              <a:stretch/>
            </p:blipFill>
            <p:spPr>
              <a:xfrm flipH="1">
                <a:off x="6651622" y="1727700"/>
                <a:ext cx="1385324" cy="3046776"/>
              </a:xfrm>
              <a:prstGeom prst="rect">
                <a:avLst/>
              </a:prstGeom>
              <a:noFill/>
              <a:ln>
                <a:noFill/>
              </a:ln>
            </p:spPr>
          </p:pic>
          <p:sp>
            <p:nvSpPr>
              <p:cNvPr id="574" name="Google Shape;574;p34"/>
              <p:cNvSpPr/>
              <p:nvPr/>
            </p:nvSpPr>
            <p:spPr>
              <a:xfrm rot="5400000" flipH="1">
                <a:off x="6794083" y="1079335"/>
                <a:ext cx="925200" cy="483600"/>
              </a:xfrm>
              <a:prstGeom prst="ellipse">
                <a:avLst/>
              </a:prstGeom>
              <a:gradFill>
                <a:gsLst>
                  <a:gs pos="0">
                    <a:srgbClr val="C79756">
                      <a:alpha val="40000"/>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575" name="Google Shape;575;p34"/>
              <p:cNvPicPr preferRelativeResize="0"/>
              <p:nvPr/>
            </p:nvPicPr>
            <p:blipFill rotWithShape="1">
              <a:blip r:embed="rId10">
                <a:alphaModFix amt="79000"/>
              </a:blip>
              <a:srcRect l="4537" r="4537"/>
              <a:stretch/>
            </p:blipFill>
            <p:spPr>
              <a:xfrm flipH="1">
                <a:off x="7000159" y="1040164"/>
                <a:ext cx="420686" cy="935102"/>
              </a:xfrm>
              <a:prstGeom prst="rect">
                <a:avLst/>
              </a:prstGeom>
              <a:noFill/>
              <a:ln>
                <a:noFill/>
              </a:ln>
            </p:spPr>
          </p:pic>
          <p:sp>
            <p:nvSpPr>
              <p:cNvPr id="576" name="Google Shape;576;p34"/>
              <p:cNvSpPr/>
              <p:nvPr/>
            </p:nvSpPr>
            <p:spPr>
              <a:xfrm rot="5400000" flipH="1">
                <a:off x="6970347" y="1562253"/>
                <a:ext cx="638400" cy="483600"/>
              </a:xfrm>
              <a:prstGeom prst="ellipse">
                <a:avLst/>
              </a:prstGeom>
              <a:gradFill>
                <a:gsLst>
                  <a:gs pos="0">
                    <a:srgbClr val="AB7538">
                      <a:alpha val="43529"/>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577" name="Google Shape;577;p34"/>
            <p:cNvPicPr preferRelativeResize="0"/>
            <p:nvPr/>
          </p:nvPicPr>
          <p:blipFill>
            <a:blip r:embed="rId11">
              <a:alphaModFix amt="80000"/>
            </a:blip>
            <a:stretch>
              <a:fillRect/>
            </a:stretch>
          </p:blipFill>
          <p:spPr>
            <a:xfrm>
              <a:off x="6831610" y="493600"/>
              <a:ext cx="521959" cy="1065232"/>
            </a:xfrm>
            <a:prstGeom prst="rect">
              <a:avLst/>
            </a:prstGeom>
            <a:noFill/>
            <a:ln>
              <a:noFill/>
            </a:ln>
          </p:spPr>
        </p:pic>
      </p:grpSp>
      <p:grpSp>
        <p:nvGrpSpPr>
          <p:cNvPr id="578" name="Google Shape;578;p34"/>
          <p:cNvGrpSpPr/>
          <p:nvPr/>
        </p:nvGrpSpPr>
        <p:grpSpPr>
          <a:xfrm>
            <a:off x="8658433" y="1670169"/>
            <a:ext cx="1657700" cy="4318491"/>
            <a:chOff x="6515000" y="1703618"/>
            <a:chExt cx="1171575" cy="3052080"/>
          </a:xfrm>
        </p:grpSpPr>
        <p:pic>
          <p:nvPicPr>
            <p:cNvPr id="579" name="Google Shape;579;p34"/>
            <p:cNvPicPr preferRelativeResize="0"/>
            <p:nvPr/>
          </p:nvPicPr>
          <p:blipFill>
            <a:blip r:embed="rId12">
              <a:alphaModFix amt="81000"/>
            </a:blip>
            <a:stretch>
              <a:fillRect/>
            </a:stretch>
          </p:blipFill>
          <p:spPr>
            <a:xfrm flipH="1">
              <a:off x="6847574" y="1703618"/>
              <a:ext cx="589071" cy="2077996"/>
            </a:xfrm>
            <a:prstGeom prst="rect">
              <a:avLst/>
            </a:prstGeom>
            <a:noFill/>
            <a:ln>
              <a:noFill/>
            </a:ln>
          </p:spPr>
        </p:pic>
        <p:pic>
          <p:nvPicPr>
            <p:cNvPr id="580" name="Google Shape;580;p34"/>
            <p:cNvPicPr preferRelativeResize="0"/>
            <p:nvPr/>
          </p:nvPicPr>
          <p:blipFill rotWithShape="1">
            <a:blip r:embed="rId13">
              <a:alphaModFix amt="83000"/>
            </a:blip>
            <a:srcRect t="3712" b="3703"/>
            <a:stretch/>
          </p:blipFill>
          <p:spPr>
            <a:xfrm>
              <a:off x="6515000" y="2872750"/>
              <a:ext cx="1171575" cy="1882949"/>
            </a:xfrm>
            <a:prstGeom prst="rect">
              <a:avLst/>
            </a:prstGeom>
            <a:noFill/>
            <a:ln>
              <a:noFill/>
            </a:ln>
          </p:spPr>
        </p:pic>
        <p:grpSp>
          <p:nvGrpSpPr>
            <p:cNvPr id="581" name="Google Shape;581;p34"/>
            <p:cNvGrpSpPr/>
            <p:nvPr/>
          </p:nvGrpSpPr>
          <p:grpSpPr>
            <a:xfrm>
              <a:off x="6890726" y="2123731"/>
              <a:ext cx="562833" cy="1076724"/>
              <a:chOff x="8137475" y="1050125"/>
              <a:chExt cx="517500" cy="990000"/>
            </a:xfrm>
          </p:grpSpPr>
          <p:sp>
            <p:nvSpPr>
              <p:cNvPr id="582" name="Google Shape;582;p34"/>
              <p:cNvSpPr/>
              <p:nvPr/>
            </p:nvSpPr>
            <p:spPr>
              <a:xfrm rot="-5400000">
                <a:off x="7901225" y="1286375"/>
                <a:ext cx="990000" cy="517500"/>
              </a:xfrm>
              <a:prstGeom prst="ellipse">
                <a:avLst/>
              </a:prstGeom>
              <a:gradFill>
                <a:gsLst>
                  <a:gs pos="0">
                    <a:srgbClr val="C79756">
                      <a:alpha val="40000"/>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583" name="Google Shape;583;p34"/>
              <p:cNvPicPr preferRelativeResize="0"/>
              <p:nvPr/>
            </p:nvPicPr>
            <p:blipFill rotWithShape="1">
              <a:blip r:embed="rId14">
                <a:alphaModFix amt="81000"/>
              </a:blip>
              <a:srcRect l="38165" t="28683" r="32774" b="20862"/>
              <a:stretch/>
            </p:blipFill>
            <p:spPr>
              <a:xfrm>
                <a:off x="8285800" y="1368585"/>
                <a:ext cx="207750" cy="552581"/>
              </a:xfrm>
              <a:prstGeom prst="rect">
                <a:avLst/>
              </a:prstGeom>
              <a:noFill/>
              <a:ln>
                <a:noFill/>
              </a:ln>
            </p:spPr>
          </p:pic>
        </p:grpSp>
        <p:sp>
          <p:nvSpPr>
            <p:cNvPr id="584" name="Google Shape;584;p34"/>
            <p:cNvSpPr/>
            <p:nvPr/>
          </p:nvSpPr>
          <p:spPr>
            <a:xfrm rot="-5400000">
              <a:off x="6789488" y="2776125"/>
              <a:ext cx="765300" cy="673500"/>
            </a:xfrm>
            <a:prstGeom prst="ellipse">
              <a:avLst/>
            </a:prstGeom>
            <a:gradFill>
              <a:gsLst>
                <a:gs pos="0">
                  <a:srgbClr val="AB7538">
                    <a:alpha val="43529"/>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5" name="Google Shape;585;p34"/>
          <p:cNvGrpSpPr/>
          <p:nvPr/>
        </p:nvGrpSpPr>
        <p:grpSpPr>
          <a:xfrm>
            <a:off x="9821486" y="2655400"/>
            <a:ext cx="1136999" cy="3380920"/>
            <a:chOff x="7221013" y="2371511"/>
            <a:chExt cx="856776" cy="2547664"/>
          </a:xfrm>
        </p:grpSpPr>
        <p:pic>
          <p:nvPicPr>
            <p:cNvPr id="586" name="Google Shape;586;p34"/>
            <p:cNvPicPr preferRelativeResize="0"/>
            <p:nvPr/>
          </p:nvPicPr>
          <p:blipFill>
            <a:blip r:embed="rId3">
              <a:alphaModFix/>
            </a:blip>
            <a:stretch>
              <a:fillRect/>
            </a:stretch>
          </p:blipFill>
          <p:spPr>
            <a:xfrm>
              <a:off x="7348905" y="2371511"/>
              <a:ext cx="648701" cy="2288383"/>
            </a:xfrm>
            <a:prstGeom prst="rect">
              <a:avLst/>
            </a:prstGeom>
            <a:noFill/>
            <a:ln>
              <a:noFill/>
            </a:ln>
          </p:spPr>
        </p:pic>
        <p:sp>
          <p:nvSpPr>
            <p:cNvPr id="587" name="Google Shape;587;p34"/>
            <p:cNvSpPr/>
            <p:nvPr/>
          </p:nvSpPr>
          <p:spPr>
            <a:xfrm rot="-5400000">
              <a:off x="7161564" y="3247210"/>
              <a:ext cx="925200" cy="483600"/>
            </a:xfrm>
            <a:prstGeom prst="ellipse">
              <a:avLst/>
            </a:prstGeom>
            <a:gradFill>
              <a:gsLst>
                <a:gs pos="0">
                  <a:srgbClr val="C79756">
                    <a:alpha val="40000"/>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588" name="Google Shape;588;p34"/>
            <p:cNvPicPr preferRelativeResize="0"/>
            <p:nvPr/>
          </p:nvPicPr>
          <p:blipFill>
            <a:blip r:embed="rId15">
              <a:alphaModFix amt="87000"/>
            </a:blip>
            <a:stretch>
              <a:fillRect/>
            </a:stretch>
          </p:blipFill>
          <p:spPr>
            <a:xfrm>
              <a:off x="7221013" y="3622975"/>
              <a:ext cx="856776" cy="1296199"/>
            </a:xfrm>
            <a:prstGeom prst="rect">
              <a:avLst/>
            </a:prstGeom>
            <a:noFill/>
            <a:ln>
              <a:noFill/>
            </a:ln>
          </p:spPr>
        </p:pic>
        <p:pic>
          <p:nvPicPr>
            <p:cNvPr id="589" name="Google Shape;589;p34"/>
            <p:cNvPicPr preferRelativeResize="0"/>
            <p:nvPr/>
          </p:nvPicPr>
          <p:blipFill rotWithShape="1">
            <a:blip r:embed="rId16">
              <a:alphaModFix amt="65000"/>
            </a:blip>
            <a:srcRect b="10514"/>
            <a:stretch/>
          </p:blipFill>
          <p:spPr>
            <a:xfrm>
              <a:off x="7491011" y="3228883"/>
              <a:ext cx="316782" cy="704127"/>
            </a:xfrm>
            <a:prstGeom prst="rect">
              <a:avLst/>
            </a:prstGeom>
            <a:noFill/>
            <a:ln>
              <a:noFill/>
            </a:ln>
          </p:spPr>
        </p:pic>
        <p:sp>
          <p:nvSpPr>
            <p:cNvPr id="590" name="Google Shape;590;p34"/>
            <p:cNvSpPr/>
            <p:nvPr/>
          </p:nvSpPr>
          <p:spPr>
            <a:xfrm rot="-5400000">
              <a:off x="7311300" y="3578512"/>
              <a:ext cx="625800" cy="550800"/>
            </a:xfrm>
            <a:prstGeom prst="ellipse">
              <a:avLst/>
            </a:prstGeom>
            <a:gradFill>
              <a:gsLst>
                <a:gs pos="0">
                  <a:srgbClr val="AB7538">
                    <a:alpha val="43529"/>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1" name="Google Shape;591;p34"/>
          <p:cNvGrpSpPr/>
          <p:nvPr/>
        </p:nvGrpSpPr>
        <p:grpSpPr>
          <a:xfrm>
            <a:off x="7198113" y="1135582"/>
            <a:ext cx="1862960" cy="4853215"/>
            <a:chOff x="6515000" y="1703618"/>
            <a:chExt cx="1171575" cy="3052080"/>
          </a:xfrm>
        </p:grpSpPr>
        <p:pic>
          <p:nvPicPr>
            <p:cNvPr id="592" name="Google Shape;592;p34"/>
            <p:cNvPicPr preferRelativeResize="0"/>
            <p:nvPr/>
          </p:nvPicPr>
          <p:blipFill>
            <a:blip r:embed="rId12">
              <a:alphaModFix amt="81000"/>
            </a:blip>
            <a:stretch>
              <a:fillRect/>
            </a:stretch>
          </p:blipFill>
          <p:spPr>
            <a:xfrm flipH="1">
              <a:off x="6847574" y="1703618"/>
              <a:ext cx="589071" cy="2077996"/>
            </a:xfrm>
            <a:prstGeom prst="rect">
              <a:avLst/>
            </a:prstGeom>
            <a:noFill/>
            <a:ln>
              <a:noFill/>
            </a:ln>
          </p:spPr>
        </p:pic>
        <p:pic>
          <p:nvPicPr>
            <p:cNvPr id="593" name="Google Shape;593;p34"/>
            <p:cNvPicPr preferRelativeResize="0"/>
            <p:nvPr/>
          </p:nvPicPr>
          <p:blipFill rotWithShape="1">
            <a:blip r:embed="rId13">
              <a:alphaModFix amt="83000"/>
            </a:blip>
            <a:srcRect t="3712" b="3703"/>
            <a:stretch/>
          </p:blipFill>
          <p:spPr>
            <a:xfrm>
              <a:off x="6515000" y="2872750"/>
              <a:ext cx="1171575" cy="1882949"/>
            </a:xfrm>
            <a:prstGeom prst="rect">
              <a:avLst/>
            </a:prstGeom>
            <a:noFill/>
            <a:ln>
              <a:noFill/>
            </a:ln>
          </p:spPr>
        </p:pic>
        <p:grpSp>
          <p:nvGrpSpPr>
            <p:cNvPr id="594" name="Google Shape;594;p34"/>
            <p:cNvGrpSpPr/>
            <p:nvPr/>
          </p:nvGrpSpPr>
          <p:grpSpPr>
            <a:xfrm>
              <a:off x="6890726" y="2123731"/>
              <a:ext cx="562833" cy="1076724"/>
              <a:chOff x="8137475" y="1050125"/>
              <a:chExt cx="517500" cy="990000"/>
            </a:xfrm>
          </p:grpSpPr>
          <p:sp>
            <p:nvSpPr>
              <p:cNvPr id="595" name="Google Shape;595;p34"/>
              <p:cNvSpPr/>
              <p:nvPr/>
            </p:nvSpPr>
            <p:spPr>
              <a:xfrm rot="-5400000">
                <a:off x="7901225" y="1286375"/>
                <a:ext cx="990000" cy="517500"/>
              </a:xfrm>
              <a:prstGeom prst="ellipse">
                <a:avLst/>
              </a:prstGeom>
              <a:gradFill>
                <a:gsLst>
                  <a:gs pos="0">
                    <a:srgbClr val="C79756">
                      <a:alpha val="40000"/>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596" name="Google Shape;596;p34"/>
              <p:cNvPicPr preferRelativeResize="0"/>
              <p:nvPr/>
            </p:nvPicPr>
            <p:blipFill rotWithShape="1">
              <a:blip r:embed="rId14">
                <a:alphaModFix amt="81000"/>
              </a:blip>
              <a:srcRect l="38165" t="28683" r="32774" b="20862"/>
              <a:stretch/>
            </p:blipFill>
            <p:spPr>
              <a:xfrm flipH="1">
                <a:off x="8285800" y="1368585"/>
                <a:ext cx="207750" cy="552581"/>
              </a:xfrm>
              <a:prstGeom prst="rect">
                <a:avLst/>
              </a:prstGeom>
              <a:noFill/>
              <a:ln>
                <a:noFill/>
              </a:ln>
            </p:spPr>
          </p:pic>
        </p:grpSp>
        <p:sp>
          <p:nvSpPr>
            <p:cNvPr id="597" name="Google Shape;597;p34"/>
            <p:cNvSpPr/>
            <p:nvPr/>
          </p:nvSpPr>
          <p:spPr>
            <a:xfrm rot="-5400000">
              <a:off x="6789488" y="2776125"/>
              <a:ext cx="765300" cy="673500"/>
            </a:xfrm>
            <a:prstGeom prst="ellipse">
              <a:avLst/>
            </a:prstGeom>
            <a:gradFill>
              <a:gsLst>
                <a:gs pos="0">
                  <a:srgbClr val="AB7538">
                    <a:alpha val="43529"/>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779834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98"/>
        <p:cNvGrpSpPr/>
        <p:nvPr/>
      </p:nvGrpSpPr>
      <p:grpSpPr>
        <a:xfrm>
          <a:off x="0" y="0"/>
          <a:ext cx="0" cy="0"/>
          <a:chOff x="0" y="0"/>
          <a:chExt cx="0" cy="0"/>
        </a:xfrm>
      </p:grpSpPr>
      <p:pic>
        <p:nvPicPr>
          <p:cNvPr id="599" name="Google Shape;599;p35"/>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600" name="Google Shape;600;p35"/>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601" name="Google Shape;601;p35"/>
          <p:cNvPicPr preferRelativeResize="0"/>
          <p:nvPr/>
        </p:nvPicPr>
        <p:blipFill rotWithShape="1">
          <a:blip r:embed="rId3">
            <a:alphaModFix amt="44000"/>
          </a:blip>
          <a:srcRect t="68011" r="44385" b="1621"/>
          <a:stretch/>
        </p:blipFill>
        <p:spPr>
          <a:xfrm>
            <a:off x="9070067" y="1"/>
            <a:ext cx="3121933" cy="6013500"/>
          </a:xfrm>
          <a:prstGeom prst="rect">
            <a:avLst/>
          </a:prstGeom>
          <a:noFill/>
          <a:ln>
            <a:noFill/>
          </a:ln>
        </p:spPr>
      </p:pic>
      <p:pic>
        <p:nvPicPr>
          <p:cNvPr id="602" name="Google Shape;602;p35"/>
          <p:cNvPicPr preferRelativeResize="0"/>
          <p:nvPr/>
        </p:nvPicPr>
        <p:blipFill rotWithShape="1">
          <a:blip r:embed="rId3">
            <a:alphaModFix amt="48000"/>
          </a:blip>
          <a:srcRect l="42689" t="12344" r="-6149" b="68822"/>
          <a:stretch/>
        </p:blipFill>
        <p:spPr>
          <a:xfrm>
            <a:off x="0" y="1"/>
            <a:ext cx="6550867" cy="6858001"/>
          </a:xfrm>
          <a:prstGeom prst="rect">
            <a:avLst/>
          </a:prstGeom>
          <a:noFill/>
          <a:ln>
            <a:noFill/>
          </a:ln>
        </p:spPr>
      </p:pic>
    </p:spTree>
    <p:extLst>
      <p:ext uri="{BB962C8B-B14F-4D97-AF65-F5344CB8AC3E}">
        <p14:creationId xmlns:p14="http://schemas.microsoft.com/office/powerpoint/2010/main" val="3350398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03"/>
        <p:cNvGrpSpPr/>
        <p:nvPr/>
      </p:nvGrpSpPr>
      <p:grpSpPr>
        <a:xfrm>
          <a:off x="0" y="0"/>
          <a:ext cx="0" cy="0"/>
          <a:chOff x="0" y="0"/>
          <a:chExt cx="0" cy="0"/>
        </a:xfrm>
      </p:grpSpPr>
      <p:pic>
        <p:nvPicPr>
          <p:cNvPr id="604" name="Google Shape;604;p36"/>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605" name="Google Shape;605;p36"/>
          <p:cNvPicPr preferRelativeResize="0"/>
          <p:nvPr/>
        </p:nvPicPr>
        <p:blipFill rotWithShape="1">
          <a:blip r:embed="rId3">
            <a:alphaModFix amt="21000"/>
          </a:blip>
          <a:srcRect l="30043" t="38239" r="35426" b="42927"/>
          <a:stretch/>
        </p:blipFill>
        <p:spPr>
          <a:xfrm rot="10800000" flipH="1">
            <a:off x="0" y="-1"/>
            <a:ext cx="3564400" cy="6858001"/>
          </a:xfrm>
          <a:prstGeom prst="rect">
            <a:avLst/>
          </a:prstGeom>
          <a:noFill/>
          <a:ln>
            <a:noFill/>
          </a:ln>
        </p:spPr>
      </p:pic>
      <p:pic>
        <p:nvPicPr>
          <p:cNvPr id="606" name="Google Shape;606;p36"/>
          <p:cNvPicPr preferRelativeResize="0"/>
          <p:nvPr/>
        </p:nvPicPr>
        <p:blipFill rotWithShape="1">
          <a:blip r:embed="rId3">
            <a:alphaModFix amt="25000"/>
          </a:blip>
          <a:srcRect l="45802" t="77526" r="25645" b="3640"/>
          <a:stretch/>
        </p:blipFill>
        <p:spPr>
          <a:xfrm rot="10800000">
            <a:off x="9244768" y="-1"/>
            <a:ext cx="2947233" cy="6858001"/>
          </a:xfrm>
          <a:prstGeom prst="rect">
            <a:avLst/>
          </a:prstGeom>
          <a:noFill/>
          <a:ln>
            <a:noFill/>
          </a:ln>
        </p:spPr>
      </p:pic>
      <p:pic>
        <p:nvPicPr>
          <p:cNvPr id="607" name="Google Shape;607;p36"/>
          <p:cNvPicPr preferRelativeResize="0"/>
          <p:nvPr/>
        </p:nvPicPr>
        <p:blipFill rotWithShape="1">
          <a:blip r:embed="rId4">
            <a:alphaModFix amt="30000"/>
          </a:blip>
          <a:srcRect r="80741"/>
          <a:stretch/>
        </p:blipFill>
        <p:spPr>
          <a:xfrm>
            <a:off x="82300" y="-82300"/>
            <a:ext cx="2347968" cy="6858000"/>
          </a:xfrm>
          <a:prstGeom prst="rect">
            <a:avLst/>
          </a:prstGeom>
          <a:noFill/>
          <a:ln>
            <a:noFill/>
          </a:ln>
        </p:spPr>
      </p:pic>
      <p:pic>
        <p:nvPicPr>
          <p:cNvPr id="608" name="Google Shape;608;p36"/>
          <p:cNvPicPr preferRelativeResize="0"/>
          <p:nvPr/>
        </p:nvPicPr>
        <p:blipFill rotWithShape="1">
          <a:blip r:embed="rId4">
            <a:alphaModFix amt="30000"/>
          </a:blip>
          <a:srcRect l="78224" r="2517"/>
          <a:stretch/>
        </p:blipFill>
        <p:spPr>
          <a:xfrm>
            <a:off x="9414817" y="-82300"/>
            <a:ext cx="2347968" cy="6858000"/>
          </a:xfrm>
          <a:prstGeom prst="rect">
            <a:avLst/>
          </a:prstGeom>
          <a:noFill/>
          <a:ln>
            <a:noFill/>
          </a:ln>
        </p:spPr>
      </p:pic>
      <p:pic>
        <p:nvPicPr>
          <p:cNvPr id="609" name="Google Shape;609;p36"/>
          <p:cNvPicPr preferRelativeResize="0"/>
          <p:nvPr/>
        </p:nvPicPr>
        <p:blipFill>
          <a:blip r:embed="rId5">
            <a:alphaModFix amt="55000"/>
          </a:blip>
          <a:stretch>
            <a:fillRect/>
          </a:stretch>
        </p:blipFill>
        <p:spPr>
          <a:xfrm flipH="1">
            <a:off x="173768" y="5698634"/>
            <a:ext cx="2027232" cy="668365"/>
          </a:xfrm>
          <a:prstGeom prst="rect">
            <a:avLst/>
          </a:prstGeom>
          <a:noFill/>
          <a:ln>
            <a:noFill/>
          </a:ln>
        </p:spPr>
      </p:pic>
      <p:pic>
        <p:nvPicPr>
          <p:cNvPr id="610" name="Google Shape;610;p36"/>
          <p:cNvPicPr preferRelativeResize="0"/>
          <p:nvPr/>
        </p:nvPicPr>
        <p:blipFill>
          <a:blip r:embed="rId5">
            <a:alphaModFix amt="55000"/>
          </a:blip>
          <a:stretch>
            <a:fillRect/>
          </a:stretch>
        </p:blipFill>
        <p:spPr>
          <a:xfrm>
            <a:off x="9568767" y="5592901"/>
            <a:ext cx="2347968" cy="774100"/>
          </a:xfrm>
          <a:prstGeom prst="rect">
            <a:avLst/>
          </a:prstGeom>
          <a:noFill/>
          <a:ln>
            <a:noFill/>
          </a:ln>
        </p:spPr>
      </p:pic>
      <p:grpSp>
        <p:nvGrpSpPr>
          <p:cNvPr id="611" name="Google Shape;611;p36"/>
          <p:cNvGrpSpPr/>
          <p:nvPr/>
        </p:nvGrpSpPr>
        <p:grpSpPr>
          <a:xfrm>
            <a:off x="10133682" y="2046521"/>
            <a:ext cx="1559444" cy="4062523"/>
            <a:chOff x="6515000" y="1703618"/>
            <a:chExt cx="1171575" cy="3052080"/>
          </a:xfrm>
        </p:grpSpPr>
        <p:pic>
          <p:nvPicPr>
            <p:cNvPr id="612" name="Google Shape;612;p36"/>
            <p:cNvPicPr preferRelativeResize="0"/>
            <p:nvPr/>
          </p:nvPicPr>
          <p:blipFill>
            <a:blip r:embed="rId6">
              <a:alphaModFix amt="81000"/>
            </a:blip>
            <a:stretch>
              <a:fillRect/>
            </a:stretch>
          </p:blipFill>
          <p:spPr>
            <a:xfrm flipH="1">
              <a:off x="6847574" y="1703618"/>
              <a:ext cx="589071" cy="2077996"/>
            </a:xfrm>
            <a:prstGeom prst="rect">
              <a:avLst/>
            </a:prstGeom>
            <a:noFill/>
            <a:ln>
              <a:noFill/>
            </a:ln>
          </p:spPr>
        </p:pic>
        <p:pic>
          <p:nvPicPr>
            <p:cNvPr id="613" name="Google Shape;613;p36"/>
            <p:cNvPicPr preferRelativeResize="0"/>
            <p:nvPr/>
          </p:nvPicPr>
          <p:blipFill rotWithShape="1">
            <a:blip r:embed="rId7">
              <a:alphaModFix amt="83000"/>
            </a:blip>
            <a:srcRect t="3712" b="3703"/>
            <a:stretch/>
          </p:blipFill>
          <p:spPr>
            <a:xfrm>
              <a:off x="6515000" y="2872750"/>
              <a:ext cx="1171575" cy="1882949"/>
            </a:xfrm>
            <a:prstGeom prst="rect">
              <a:avLst/>
            </a:prstGeom>
            <a:noFill/>
            <a:ln>
              <a:noFill/>
            </a:ln>
          </p:spPr>
        </p:pic>
        <p:grpSp>
          <p:nvGrpSpPr>
            <p:cNvPr id="614" name="Google Shape;614;p36"/>
            <p:cNvGrpSpPr/>
            <p:nvPr/>
          </p:nvGrpSpPr>
          <p:grpSpPr>
            <a:xfrm>
              <a:off x="6890726" y="2123731"/>
              <a:ext cx="562833" cy="1076724"/>
              <a:chOff x="8137475" y="1050125"/>
              <a:chExt cx="517500" cy="990000"/>
            </a:xfrm>
          </p:grpSpPr>
          <p:sp>
            <p:nvSpPr>
              <p:cNvPr id="615" name="Google Shape;615;p36"/>
              <p:cNvSpPr/>
              <p:nvPr/>
            </p:nvSpPr>
            <p:spPr>
              <a:xfrm rot="-5400000">
                <a:off x="7901225" y="1286375"/>
                <a:ext cx="990000" cy="517500"/>
              </a:xfrm>
              <a:prstGeom prst="ellipse">
                <a:avLst/>
              </a:prstGeom>
              <a:gradFill>
                <a:gsLst>
                  <a:gs pos="0">
                    <a:srgbClr val="C79756">
                      <a:alpha val="40000"/>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616" name="Google Shape;616;p36"/>
              <p:cNvPicPr preferRelativeResize="0"/>
              <p:nvPr/>
            </p:nvPicPr>
            <p:blipFill rotWithShape="1">
              <a:blip r:embed="rId8">
                <a:alphaModFix amt="81000"/>
              </a:blip>
              <a:srcRect l="38165" t="28683" r="32774" b="20862"/>
              <a:stretch/>
            </p:blipFill>
            <p:spPr>
              <a:xfrm>
                <a:off x="8285800" y="1368585"/>
                <a:ext cx="207750" cy="552581"/>
              </a:xfrm>
              <a:prstGeom prst="rect">
                <a:avLst/>
              </a:prstGeom>
              <a:noFill/>
              <a:ln>
                <a:noFill/>
              </a:ln>
            </p:spPr>
          </p:pic>
        </p:grpSp>
        <p:sp>
          <p:nvSpPr>
            <p:cNvPr id="617" name="Google Shape;617;p36"/>
            <p:cNvSpPr/>
            <p:nvPr/>
          </p:nvSpPr>
          <p:spPr>
            <a:xfrm rot="-5400000">
              <a:off x="6789488" y="2776125"/>
              <a:ext cx="765300" cy="673500"/>
            </a:xfrm>
            <a:prstGeom prst="ellipse">
              <a:avLst/>
            </a:prstGeom>
            <a:gradFill>
              <a:gsLst>
                <a:gs pos="0">
                  <a:srgbClr val="AB7538">
                    <a:alpha val="43529"/>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8" name="Google Shape;618;p36"/>
          <p:cNvGrpSpPr/>
          <p:nvPr/>
        </p:nvGrpSpPr>
        <p:grpSpPr>
          <a:xfrm>
            <a:off x="319000" y="2152251"/>
            <a:ext cx="1379409" cy="4101739"/>
            <a:chOff x="7221013" y="2371511"/>
            <a:chExt cx="856776" cy="2547664"/>
          </a:xfrm>
        </p:grpSpPr>
        <p:pic>
          <p:nvPicPr>
            <p:cNvPr id="619" name="Google Shape;619;p36"/>
            <p:cNvPicPr preferRelativeResize="0"/>
            <p:nvPr/>
          </p:nvPicPr>
          <p:blipFill>
            <a:blip r:embed="rId3">
              <a:alphaModFix/>
            </a:blip>
            <a:stretch>
              <a:fillRect/>
            </a:stretch>
          </p:blipFill>
          <p:spPr>
            <a:xfrm>
              <a:off x="7348905" y="2371511"/>
              <a:ext cx="648701" cy="2288383"/>
            </a:xfrm>
            <a:prstGeom prst="rect">
              <a:avLst/>
            </a:prstGeom>
            <a:noFill/>
            <a:ln>
              <a:noFill/>
            </a:ln>
          </p:spPr>
        </p:pic>
        <p:sp>
          <p:nvSpPr>
            <p:cNvPr id="620" name="Google Shape;620;p36"/>
            <p:cNvSpPr/>
            <p:nvPr/>
          </p:nvSpPr>
          <p:spPr>
            <a:xfrm rot="-5400000">
              <a:off x="7161564" y="3247210"/>
              <a:ext cx="925200" cy="483600"/>
            </a:xfrm>
            <a:prstGeom prst="ellipse">
              <a:avLst/>
            </a:prstGeom>
            <a:gradFill>
              <a:gsLst>
                <a:gs pos="0">
                  <a:srgbClr val="C79756">
                    <a:alpha val="40000"/>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621" name="Google Shape;621;p36"/>
            <p:cNvPicPr preferRelativeResize="0"/>
            <p:nvPr/>
          </p:nvPicPr>
          <p:blipFill>
            <a:blip r:embed="rId9">
              <a:alphaModFix amt="87000"/>
            </a:blip>
            <a:stretch>
              <a:fillRect/>
            </a:stretch>
          </p:blipFill>
          <p:spPr>
            <a:xfrm>
              <a:off x="7221013" y="3622975"/>
              <a:ext cx="856776" cy="1296199"/>
            </a:xfrm>
            <a:prstGeom prst="rect">
              <a:avLst/>
            </a:prstGeom>
            <a:noFill/>
            <a:ln>
              <a:noFill/>
            </a:ln>
          </p:spPr>
        </p:pic>
        <p:pic>
          <p:nvPicPr>
            <p:cNvPr id="622" name="Google Shape;622;p36"/>
            <p:cNvPicPr preferRelativeResize="0"/>
            <p:nvPr/>
          </p:nvPicPr>
          <p:blipFill rotWithShape="1">
            <a:blip r:embed="rId10">
              <a:alphaModFix amt="65000"/>
            </a:blip>
            <a:srcRect b="10514"/>
            <a:stretch/>
          </p:blipFill>
          <p:spPr>
            <a:xfrm>
              <a:off x="7491011" y="3228883"/>
              <a:ext cx="316782" cy="704127"/>
            </a:xfrm>
            <a:prstGeom prst="rect">
              <a:avLst/>
            </a:prstGeom>
            <a:noFill/>
            <a:ln>
              <a:noFill/>
            </a:ln>
          </p:spPr>
        </p:pic>
        <p:sp>
          <p:nvSpPr>
            <p:cNvPr id="623" name="Google Shape;623;p36"/>
            <p:cNvSpPr/>
            <p:nvPr/>
          </p:nvSpPr>
          <p:spPr>
            <a:xfrm rot="-5400000">
              <a:off x="7311300" y="3578512"/>
              <a:ext cx="625800" cy="550800"/>
            </a:xfrm>
            <a:prstGeom prst="ellipse">
              <a:avLst/>
            </a:prstGeom>
            <a:gradFill>
              <a:gsLst>
                <a:gs pos="0">
                  <a:srgbClr val="AB7538">
                    <a:alpha val="43529"/>
                  </a:srgbClr>
                </a:gs>
                <a:gs pos="50000">
                  <a:srgbClr val="FFFFFF">
                    <a:alpha val="0"/>
                  </a:srgbClr>
                </a:gs>
                <a:gs pos="100000">
                  <a:srgbClr val="73737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6397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696A5-E796-09E2-B2EC-8690005496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242671-C9D4-C851-04B4-68D40BDF86EE}"/>
              </a:ext>
            </a:extLst>
          </p:cNvPr>
          <p:cNvSpPr>
            <a:spLocks noGrp="1"/>
          </p:cNvSpPr>
          <p:nvPr>
            <p:ph type="dt" sz="half" idx="10"/>
          </p:nvPr>
        </p:nvSpPr>
        <p:spPr/>
        <p:txBody>
          <a:bodyPr/>
          <a:lstStyle/>
          <a:p>
            <a:fld id="{59D319FF-2D64-4327-831C-910F3E942DA0}" type="datetimeFigureOut">
              <a:rPr lang="en-US" smtClean="0"/>
              <a:t>2/5/2023</a:t>
            </a:fld>
            <a:endParaRPr lang="en-US"/>
          </a:p>
        </p:txBody>
      </p:sp>
      <p:sp>
        <p:nvSpPr>
          <p:cNvPr id="4" name="Footer Placeholder 3">
            <a:extLst>
              <a:ext uri="{FF2B5EF4-FFF2-40B4-BE49-F238E27FC236}">
                <a16:creationId xmlns:a16="http://schemas.microsoft.com/office/drawing/2014/main" id="{6388EFED-02B9-B59F-9C74-AE9EAE8B28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BABD65-EDD7-4A45-92EF-ABECC38EC939}"/>
              </a:ext>
            </a:extLst>
          </p:cNvPr>
          <p:cNvSpPr>
            <a:spLocks noGrp="1"/>
          </p:cNvSpPr>
          <p:nvPr>
            <p:ph type="sldNum" sz="quarter" idx="12"/>
          </p:nvPr>
        </p:nvSpPr>
        <p:spPr/>
        <p:txBody>
          <a:bodyPr/>
          <a:lstStyle/>
          <a:p>
            <a:fld id="{B0D60477-BEF6-4AD5-A03C-A859BFBE00D1}" type="slidenum">
              <a:rPr lang="en-US" smtClean="0"/>
              <a:t>‹#›</a:t>
            </a:fld>
            <a:endParaRPr lang="en-US"/>
          </a:p>
        </p:txBody>
      </p:sp>
    </p:spTree>
    <p:extLst>
      <p:ext uri="{BB962C8B-B14F-4D97-AF65-F5344CB8AC3E}">
        <p14:creationId xmlns:p14="http://schemas.microsoft.com/office/powerpoint/2010/main" val="2921744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2CE792-7EF9-90E7-2882-600FDB07FF68}"/>
              </a:ext>
            </a:extLst>
          </p:cNvPr>
          <p:cNvSpPr>
            <a:spLocks noGrp="1"/>
          </p:cNvSpPr>
          <p:nvPr>
            <p:ph type="dt" sz="half" idx="10"/>
          </p:nvPr>
        </p:nvSpPr>
        <p:spPr/>
        <p:txBody>
          <a:bodyPr/>
          <a:lstStyle/>
          <a:p>
            <a:fld id="{59D319FF-2D64-4327-831C-910F3E942DA0}" type="datetimeFigureOut">
              <a:rPr lang="en-US" smtClean="0"/>
              <a:t>2/5/2023</a:t>
            </a:fld>
            <a:endParaRPr lang="en-US"/>
          </a:p>
        </p:txBody>
      </p:sp>
      <p:sp>
        <p:nvSpPr>
          <p:cNvPr id="3" name="Footer Placeholder 2">
            <a:extLst>
              <a:ext uri="{FF2B5EF4-FFF2-40B4-BE49-F238E27FC236}">
                <a16:creationId xmlns:a16="http://schemas.microsoft.com/office/drawing/2014/main" id="{A68EEF2A-811E-4AA5-7D47-1DD46D9774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FB4746-7098-BEA6-8D97-3685BF1AAFD9}"/>
              </a:ext>
            </a:extLst>
          </p:cNvPr>
          <p:cNvSpPr>
            <a:spLocks noGrp="1"/>
          </p:cNvSpPr>
          <p:nvPr>
            <p:ph type="sldNum" sz="quarter" idx="12"/>
          </p:nvPr>
        </p:nvSpPr>
        <p:spPr/>
        <p:txBody>
          <a:bodyPr/>
          <a:lstStyle/>
          <a:p>
            <a:fld id="{B0D60477-BEF6-4AD5-A03C-A859BFBE00D1}" type="slidenum">
              <a:rPr lang="en-US" smtClean="0"/>
              <a:t>‹#›</a:t>
            </a:fld>
            <a:endParaRPr lang="en-US"/>
          </a:p>
        </p:txBody>
      </p:sp>
    </p:spTree>
    <p:extLst>
      <p:ext uri="{BB962C8B-B14F-4D97-AF65-F5344CB8AC3E}">
        <p14:creationId xmlns:p14="http://schemas.microsoft.com/office/powerpoint/2010/main" val="3261604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3D537-C411-37B2-BCB6-8D39F40A49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7DB645-A4C3-B2CF-AA1F-B6E5B95453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F47733-3FFC-4D83-E549-088C93B5E0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BA85F4-C20E-E549-0E28-57F4C69DC988}"/>
              </a:ext>
            </a:extLst>
          </p:cNvPr>
          <p:cNvSpPr>
            <a:spLocks noGrp="1"/>
          </p:cNvSpPr>
          <p:nvPr>
            <p:ph type="dt" sz="half" idx="10"/>
          </p:nvPr>
        </p:nvSpPr>
        <p:spPr/>
        <p:txBody>
          <a:bodyPr/>
          <a:lstStyle/>
          <a:p>
            <a:fld id="{59D319FF-2D64-4327-831C-910F3E942DA0}" type="datetimeFigureOut">
              <a:rPr lang="en-US" smtClean="0"/>
              <a:t>2/5/2023</a:t>
            </a:fld>
            <a:endParaRPr lang="en-US"/>
          </a:p>
        </p:txBody>
      </p:sp>
      <p:sp>
        <p:nvSpPr>
          <p:cNvPr id="6" name="Footer Placeholder 5">
            <a:extLst>
              <a:ext uri="{FF2B5EF4-FFF2-40B4-BE49-F238E27FC236}">
                <a16:creationId xmlns:a16="http://schemas.microsoft.com/office/drawing/2014/main" id="{861DA04F-B4CD-F266-1A21-737035ACBD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720CFA-977B-50DF-0432-8CA76A534F48}"/>
              </a:ext>
            </a:extLst>
          </p:cNvPr>
          <p:cNvSpPr>
            <a:spLocks noGrp="1"/>
          </p:cNvSpPr>
          <p:nvPr>
            <p:ph type="sldNum" sz="quarter" idx="12"/>
          </p:nvPr>
        </p:nvSpPr>
        <p:spPr/>
        <p:txBody>
          <a:bodyPr/>
          <a:lstStyle/>
          <a:p>
            <a:fld id="{B0D60477-BEF6-4AD5-A03C-A859BFBE00D1}" type="slidenum">
              <a:rPr lang="en-US" smtClean="0"/>
              <a:t>‹#›</a:t>
            </a:fld>
            <a:endParaRPr lang="en-US"/>
          </a:p>
        </p:txBody>
      </p:sp>
    </p:spTree>
    <p:extLst>
      <p:ext uri="{BB962C8B-B14F-4D97-AF65-F5344CB8AC3E}">
        <p14:creationId xmlns:p14="http://schemas.microsoft.com/office/powerpoint/2010/main" val="3719198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EE6D7-B7EC-6E75-D6C3-39394DB837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B3DF9C-FB7D-782C-C59C-B6BD428FE0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D23AD2-4C8F-9AB0-28D5-76DA064AB6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7A2A81-D5D8-F493-D238-E00333502401}"/>
              </a:ext>
            </a:extLst>
          </p:cNvPr>
          <p:cNvSpPr>
            <a:spLocks noGrp="1"/>
          </p:cNvSpPr>
          <p:nvPr>
            <p:ph type="dt" sz="half" idx="10"/>
          </p:nvPr>
        </p:nvSpPr>
        <p:spPr/>
        <p:txBody>
          <a:bodyPr/>
          <a:lstStyle/>
          <a:p>
            <a:fld id="{59D319FF-2D64-4327-831C-910F3E942DA0}" type="datetimeFigureOut">
              <a:rPr lang="en-US" smtClean="0"/>
              <a:t>2/5/2023</a:t>
            </a:fld>
            <a:endParaRPr lang="en-US"/>
          </a:p>
        </p:txBody>
      </p:sp>
      <p:sp>
        <p:nvSpPr>
          <p:cNvPr id="6" name="Footer Placeholder 5">
            <a:extLst>
              <a:ext uri="{FF2B5EF4-FFF2-40B4-BE49-F238E27FC236}">
                <a16:creationId xmlns:a16="http://schemas.microsoft.com/office/drawing/2014/main" id="{EF321628-C6A6-4A09-B684-345D7B4428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79B51C-79FE-0BDD-3134-DDA446BDCB24}"/>
              </a:ext>
            </a:extLst>
          </p:cNvPr>
          <p:cNvSpPr>
            <a:spLocks noGrp="1"/>
          </p:cNvSpPr>
          <p:nvPr>
            <p:ph type="sldNum" sz="quarter" idx="12"/>
          </p:nvPr>
        </p:nvSpPr>
        <p:spPr/>
        <p:txBody>
          <a:bodyPr/>
          <a:lstStyle/>
          <a:p>
            <a:fld id="{B0D60477-BEF6-4AD5-A03C-A859BFBE00D1}" type="slidenum">
              <a:rPr lang="en-US" smtClean="0"/>
              <a:t>‹#›</a:t>
            </a:fld>
            <a:endParaRPr lang="en-US"/>
          </a:p>
        </p:txBody>
      </p:sp>
    </p:spTree>
    <p:extLst>
      <p:ext uri="{BB962C8B-B14F-4D97-AF65-F5344CB8AC3E}">
        <p14:creationId xmlns:p14="http://schemas.microsoft.com/office/powerpoint/2010/main" val="848445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theme" Target="../theme/theme3.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8B51F3-D55F-5332-81D0-91CB6E5897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942D60-00C0-89D6-FA60-E35440A410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D7F569-A5E7-5E08-C5FD-B7E3DD9161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D319FF-2D64-4327-831C-910F3E942DA0}" type="datetimeFigureOut">
              <a:rPr lang="en-US" smtClean="0"/>
              <a:t>2/5/2023</a:t>
            </a:fld>
            <a:endParaRPr lang="en-US"/>
          </a:p>
        </p:txBody>
      </p:sp>
      <p:sp>
        <p:nvSpPr>
          <p:cNvPr id="5" name="Footer Placeholder 4">
            <a:extLst>
              <a:ext uri="{FF2B5EF4-FFF2-40B4-BE49-F238E27FC236}">
                <a16:creationId xmlns:a16="http://schemas.microsoft.com/office/drawing/2014/main" id="{65EB7684-CB56-B453-C821-50FD1DBFCB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A1732FD-B83F-D648-326B-5B49C67300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D60477-BEF6-4AD5-A03C-A859BFBE00D1}" type="slidenum">
              <a:rPr lang="en-US" smtClean="0"/>
              <a:t>‹#›</a:t>
            </a:fld>
            <a:endParaRPr lang="en-US"/>
          </a:p>
        </p:txBody>
      </p:sp>
    </p:spTree>
    <p:extLst>
      <p:ext uri="{BB962C8B-B14F-4D97-AF65-F5344CB8AC3E}">
        <p14:creationId xmlns:p14="http://schemas.microsoft.com/office/powerpoint/2010/main" val="10378611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5D2118-1534-4125-A606-02E3171800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E9E45B-5232-41DD-B0F8-58E25B485B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64F1D2-5909-443E-998D-C38164EA5F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1FE115-478A-4AE4-8F82-3ABDC4CC00A8}" type="datetimeFigureOut">
              <a:rPr lang="en-US" smtClean="0"/>
              <a:t>2/5/2023</a:t>
            </a:fld>
            <a:endParaRPr lang="en-US"/>
          </a:p>
        </p:txBody>
      </p:sp>
      <p:sp>
        <p:nvSpPr>
          <p:cNvPr id="5" name="Footer Placeholder 4">
            <a:extLst>
              <a:ext uri="{FF2B5EF4-FFF2-40B4-BE49-F238E27FC236}">
                <a16:creationId xmlns:a16="http://schemas.microsoft.com/office/drawing/2014/main" id="{EBACB8B2-8B46-40B1-A0D3-5356461399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727E645-3DF8-4E1C-8C59-3915E60246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A2CC50-08A7-42EF-82A4-1FCC2AED2533}" type="slidenum">
              <a:rPr lang="en-US" smtClean="0"/>
              <a:t>‹#›</a:t>
            </a:fld>
            <a:endParaRPr lang="en-US"/>
          </a:p>
        </p:txBody>
      </p:sp>
    </p:spTree>
    <p:extLst>
      <p:ext uri="{BB962C8B-B14F-4D97-AF65-F5344CB8AC3E}">
        <p14:creationId xmlns:p14="http://schemas.microsoft.com/office/powerpoint/2010/main" val="2654404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800" y="593367"/>
            <a:ext cx="10290400" cy="76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3000"/>
              <a:buFont typeface="Playfair Display"/>
              <a:buNone/>
              <a:defRPr sz="3000">
                <a:solidFill>
                  <a:schemeClr val="lt1"/>
                </a:solidFill>
                <a:latin typeface="Playfair Display"/>
                <a:ea typeface="Playfair Display"/>
                <a:cs typeface="Playfair Display"/>
                <a:sym typeface="Playfair Display"/>
              </a:defRPr>
            </a:lvl1pPr>
            <a:lvl2pPr lvl="1" rtl="0">
              <a:spcBef>
                <a:spcPts val="0"/>
              </a:spcBef>
              <a:spcAft>
                <a:spcPts val="0"/>
              </a:spcAft>
              <a:buClr>
                <a:schemeClr val="lt1"/>
              </a:buClr>
              <a:buSzPts val="3500"/>
              <a:buFont typeface="Bebas Neue"/>
              <a:buNone/>
              <a:defRPr sz="3500">
                <a:solidFill>
                  <a:schemeClr val="lt1"/>
                </a:solidFill>
                <a:latin typeface="Bebas Neue"/>
                <a:ea typeface="Bebas Neue"/>
                <a:cs typeface="Bebas Neue"/>
                <a:sym typeface="Bebas Neue"/>
              </a:defRPr>
            </a:lvl2pPr>
            <a:lvl3pPr lvl="2" rtl="0">
              <a:spcBef>
                <a:spcPts val="0"/>
              </a:spcBef>
              <a:spcAft>
                <a:spcPts val="0"/>
              </a:spcAft>
              <a:buClr>
                <a:schemeClr val="lt1"/>
              </a:buClr>
              <a:buSzPts val="3500"/>
              <a:buFont typeface="Bebas Neue"/>
              <a:buNone/>
              <a:defRPr sz="3500">
                <a:solidFill>
                  <a:schemeClr val="lt1"/>
                </a:solidFill>
                <a:latin typeface="Bebas Neue"/>
                <a:ea typeface="Bebas Neue"/>
                <a:cs typeface="Bebas Neue"/>
                <a:sym typeface="Bebas Neue"/>
              </a:defRPr>
            </a:lvl3pPr>
            <a:lvl4pPr lvl="3" rtl="0">
              <a:spcBef>
                <a:spcPts val="0"/>
              </a:spcBef>
              <a:spcAft>
                <a:spcPts val="0"/>
              </a:spcAft>
              <a:buClr>
                <a:schemeClr val="lt1"/>
              </a:buClr>
              <a:buSzPts val="3500"/>
              <a:buFont typeface="Bebas Neue"/>
              <a:buNone/>
              <a:defRPr sz="3500">
                <a:solidFill>
                  <a:schemeClr val="lt1"/>
                </a:solidFill>
                <a:latin typeface="Bebas Neue"/>
                <a:ea typeface="Bebas Neue"/>
                <a:cs typeface="Bebas Neue"/>
                <a:sym typeface="Bebas Neue"/>
              </a:defRPr>
            </a:lvl4pPr>
            <a:lvl5pPr lvl="4" rtl="0">
              <a:spcBef>
                <a:spcPts val="0"/>
              </a:spcBef>
              <a:spcAft>
                <a:spcPts val="0"/>
              </a:spcAft>
              <a:buClr>
                <a:schemeClr val="lt1"/>
              </a:buClr>
              <a:buSzPts val="3500"/>
              <a:buFont typeface="Bebas Neue"/>
              <a:buNone/>
              <a:defRPr sz="3500">
                <a:solidFill>
                  <a:schemeClr val="lt1"/>
                </a:solidFill>
                <a:latin typeface="Bebas Neue"/>
                <a:ea typeface="Bebas Neue"/>
                <a:cs typeface="Bebas Neue"/>
                <a:sym typeface="Bebas Neue"/>
              </a:defRPr>
            </a:lvl5pPr>
            <a:lvl6pPr lvl="5" rtl="0">
              <a:spcBef>
                <a:spcPts val="0"/>
              </a:spcBef>
              <a:spcAft>
                <a:spcPts val="0"/>
              </a:spcAft>
              <a:buClr>
                <a:schemeClr val="lt1"/>
              </a:buClr>
              <a:buSzPts val="3500"/>
              <a:buFont typeface="Bebas Neue"/>
              <a:buNone/>
              <a:defRPr sz="3500">
                <a:solidFill>
                  <a:schemeClr val="lt1"/>
                </a:solidFill>
                <a:latin typeface="Bebas Neue"/>
                <a:ea typeface="Bebas Neue"/>
                <a:cs typeface="Bebas Neue"/>
                <a:sym typeface="Bebas Neue"/>
              </a:defRPr>
            </a:lvl6pPr>
            <a:lvl7pPr lvl="6" rtl="0">
              <a:spcBef>
                <a:spcPts val="0"/>
              </a:spcBef>
              <a:spcAft>
                <a:spcPts val="0"/>
              </a:spcAft>
              <a:buClr>
                <a:schemeClr val="lt1"/>
              </a:buClr>
              <a:buSzPts val="3500"/>
              <a:buFont typeface="Bebas Neue"/>
              <a:buNone/>
              <a:defRPr sz="3500">
                <a:solidFill>
                  <a:schemeClr val="lt1"/>
                </a:solidFill>
                <a:latin typeface="Bebas Neue"/>
                <a:ea typeface="Bebas Neue"/>
                <a:cs typeface="Bebas Neue"/>
                <a:sym typeface="Bebas Neue"/>
              </a:defRPr>
            </a:lvl7pPr>
            <a:lvl8pPr lvl="7" rtl="0">
              <a:spcBef>
                <a:spcPts val="0"/>
              </a:spcBef>
              <a:spcAft>
                <a:spcPts val="0"/>
              </a:spcAft>
              <a:buClr>
                <a:schemeClr val="lt1"/>
              </a:buClr>
              <a:buSzPts val="3500"/>
              <a:buFont typeface="Bebas Neue"/>
              <a:buNone/>
              <a:defRPr sz="3500">
                <a:solidFill>
                  <a:schemeClr val="lt1"/>
                </a:solidFill>
                <a:latin typeface="Bebas Neue"/>
                <a:ea typeface="Bebas Neue"/>
                <a:cs typeface="Bebas Neue"/>
                <a:sym typeface="Bebas Neue"/>
              </a:defRPr>
            </a:lvl8pPr>
            <a:lvl9pPr lvl="8" rtl="0">
              <a:spcBef>
                <a:spcPts val="0"/>
              </a:spcBef>
              <a:spcAft>
                <a:spcPts val="0"/>
              </a:spcAft>
              <a:buClr>
                <a:schemeClr val="lt1"/>
              </a:buClr>
              <a:buSzPts val="3500"/>
              <a:buFont typeface="Bebas Neue"/>
              <a:buNone/>
              <a:defRPr sz="3500">
                <a:solidFill>
                  <a:schemeClr val="lt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800" y="1536633"/>
            <a:ext cx="10290400" cy="4555200"/>
          </a:xfrm>
          <a:prstGeom prst="rect">
            <a:avLst/>
          </a:prstGeom>
          <a:noFill/>
          <a:ln>
            <a:noFill/>
          </a:ln>
        </p:spPr>
        <p:txBody>
          <a:bodyPr spcFirstLastPara="1" wrap="square" lIns="91425" tIns="91425" rIns="91425" bIns="91425" anchor="ctr" anchorCtr="0">
            <a:noAutofit/>
          </a:bodyPr>
          <a:lstStyle>
            <a:lvl1pPr marL="457200" lvl="0"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1pPr>
            <a:lvl2pPr marL="914400" lvl="1" indent="-3175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2pPr>
            <a:lvl3pPr marL="1371600" lvl="2" indent="-3175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3pPr>
            <a:lvl4pPr marL="1828800" lvl="3" indent="-3175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4pPr>
            <a:lvl5pPr marL="2286000" lvl="4" indent="-3175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5pPr>
            <a:lvl6pPr marL="2743200" lvl="5" indent="-3175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6pPr>
            <a:lvl7pPr marL="3200400" lvl="6" indent="-3175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7pPr>
            <a:lvl8pPr marL="3657600" lvl="7" indent="-3175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8pPr>
            <a:lvl9pPr marL="4114800" lvl="8" indent="-317500">
              <a:lnSpc>
                <a:spcPct val="115000"/>
              </a:lnSpc>
              <a:spcBef>
                <a:spcPts val="1600"/>
              </a:spcBef>
              <a:spcAft>
                <a:spcPts val="1600"/>
              </a:spcAft>
              <a:buClr>
                <a:schemeClr val="dk1"/>
              </a:buClr>
              <a:buSzPts val="1400"/>
              <a:buFont typeface="Catamaran"/>
              <a:buChar char="■"/>
              <a:defRPr>
                <a:solidFill>
                  <a:schemeClr val="dk1"/>
                </a:solidFill>
                <a:latin typeface="Catamaran"/>
                <a:ea typeface="Catamaran"/>
                <a:cs typeface="Catamaran"/>
                <a:sym typeface="Catamaran"/>
              </a:defRPr>
            </a:lvl9pPr>
          </a:lstStyle>
          <a:p>
            <a:endParaRPr/>
          </a:p>
        </p:txBody>
      </p:sp>
    </p:spTree>
    <p:extLst>
      <p:ext uri="{BB962C8B-B14F-4D97-AF65-F5344CB8AC3E}">
        <p14:creationId xmlns:p14="http://schemas.microsoft.com/office/powerpoint/2010/main" val="4086874742"/>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orient="horz" pos="2900">
          <p15:clr>
            <a:srgbClr val="EA4335"/>
          </p15:clr>
        </p15:guide>
        <p15:guide id="4" pos="5311">
          <p15:clr>
            <a:srgbClr val="EA4335"/>
          </p15:clr>
        </p15:guide>
        <p15:guide id="5" pos="2880">
          <p15:clr>
            <a:srgbClr val="EA4335"/>
          </p15:clr>
        </p15:guide>
        <p15:guide id="6" orient="horz" pos="1620">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1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1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5.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g"/><Relationship Id="rId1" Type="http://schemas.openxmlformats.org/officeDocument/2006/relationships/slideLayout" Target="../slideLayouts/slideLayout19.xml"/><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 Id="rId5" Type="http://schemas.openxmlformats.org/officeDocument/2006/relationships/image" Target="../media/image44.jpg"/><Relationship Id="rId4" Type="http://schemas.openxmlformats.org/officeDocument/2006/relationships/image" Target="../media/image43.jpg"/></Relationships>
</file>

<file path=ppt/slides/_rels/slide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Background pattern&#10;&#10;Description automatically generated with low confidence">
            <a:extLst>
              <a:ext uri="{FF2B5EF4-FFF2-40B4-BE49-F238E27FC236}">
                <a16:creationId xmlns:a16="http://schemas.microsoft.com/office/drawing/2014/main" id="{EB4253E5-99E6-F79E-25A8-E729728FFF29}"/>
              </a:ext>
            </a:extLst>
          </p:cNvPr>
          <p:cNvPicPr>
            <a:picLocks noChangeAspect="1"/>
          </p:cNvPicPr>
          <p:nvPr/>
        </p:nvPicPr>
        <p:blipFill rotWithShape="1">
          <a:blip r:embed="rId2">
            <a:extLst>
              <a:ext uri="{28A0092B-C50C-407E-A947-70E740481C1C}">
                <a14:useLocalDpi xmlns:a14="http://schemas.microsoft.com/office/drawing/2010/main" val="0"/>
              </a:ext>
            </a:extLst>
          </a:blip>
          <a:srcRect l="5949" r="5162"/>
          <a:stretch/>
        </p:blipFill>
        <p:spPr>
          <a:xfrm>
            <a:off x="-3047" y="10"/>
            <a:ext cx="12191999" cy="6857990"/>
          </a:xfrm>
          <a:prstGeom prst="rect">
            <a:avLst/>
          </a:prstGeom>
        </p:spPr>
      </p:pic>
      <p:sp>
        <p:nvSpPr>
          <p:cNvPr id="15" name="Rectangle 14">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525872-5983-C553-40A4-620F84F095B2}"/>
              </a:ext>
            </a:extLst>
          </p:cNvPr>
          <p:cNvSpPr>
            <a:spLocks noGrp="1"/>
          </p:cNvSpPr>
          <p:nvPr>
            <p:ph type="ctrTitle"/>
          </p:nvPr>
        </p:nvSpPr>
        <p:spPr>
          <a:xfrm>
            <a:off x="1236428" y="1273023"/>
            <a:ext cx="10058400" cy="3574778"/>
          </a:xfrm>
          <a:effectLst>
            <a:outerShdw blurRad="50800" dist="38100" dir="2700000" algn="tl" rotWithShape="0">
              <a:prstClr val="black">
                <a:alpha val="40000"/>
              </a:prstClr>
            </a:outerShdw>
          </a:effectLst>
        </p:spPr>
        <p:txBody>
          <a:bodyPr>
            <a:normAutofit/>
          </a:bodyPr>
          <a:lstStyle/>
          <a:p>
            <a:r>
              <a:rPr lang="en-US" sz="5200" dirty="0">
                <a:solidFill>
                  <a:srgbClr val="FFFFFF"/>
                </a:solidFill>
                <a:effectLst>
                  <a:outerShdw blurRad="38100" dist="38100" dir="2700000" algn="tl">
                    <a:srgbClr val="000000">
                      <a:alpha val="43137"/>
                    </a:srgbClr>
                  </a:outerShdw>
                </a:effectLst>
              </a:rPr>
              <a:t>Countering Holocaust Denial in the Bulgarian North Macedonia Dispute</a:t>
            </a:r>
          </a:p>
        </p:txBody>
      </p:sp>
      <p:sp>
        <p:nvSpPr>
          <p:cNvPr id="3" name="Subtitle 2">
            <a:extLst>
              <a:ext uri="{FF2B5EF4-FFF2-40B4-BE49-F238E27FC236}">
                <a16:creationId xmlns:a16="http://schemas.microsoft.com/office/drawing/2014/main" id="{0C4176D7-F8F4-CB6F-AD34-DD63D1DCFD9C}"/>
              </a:ext>
            </a:extLst>
          </p:cNvPr>
          <p:cNvSpPr>
            <a:spLocks noGrp="1"/>
          </p:cNvSpPr>
          <p:nvPr>
            <p:ph type="subTitle" idx="1"/>
          </p:nvPr>
        </p:nvSpPr>
        <p:spPr>
          <a:xfrm>
            <a:off x="1063752" y="4847801"/>
            <a:ext cx="10058400" cy="1282707"/>
          </a:xfrm>
          <a:effectLst>
            <a:outerShdw blurRad="50800" dist="38100" dir="2700000" algn="tl" rotWithShape="0">
              <a:prstClr val="black">
                <a:alpha val="40000"/>
              </a:prstClr>
            </a:outerShdw>
          </a:effectLst>
        </p:spPr>
        <p:txBody>
          <a:bodyPr>
            <a:normAutofit/>
          </a:bodyPr>
          <a:lstStyle/>
          <a:p>
            <a:r>
              <a:rPr lang="en-US" dirty="0">
                <a:solidFill>
                  <a:srgbClr val="FFFFFF"/>
                </a:solidFill>
              </a:rPr>
              <a:t>By Will Morton</a:t>
            </a:r>
          </a:p>
        </p:txBody>
      </p:sp>
    </p:spTree>
    <p:extLst>
      <p:ext uri="{BB962C8B-B14F-4D97-AF65-F5344CB8AC3E}">
        <p14:creationId xmlns:p14="http://schemas.microsoft.com/office/powerpoint/2010/main" val="162184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 name="Content Placeholder 4" descr="A picture containing blue, yellow, colorful, different&#10;&#10;Description automatically generated">
            <a:extLst>
              <a:ext uri="{FF2B5EF4-FFF2-40B4-BE49-F238E27FC236}">
                <a16:creationId xmlns:a16="http://schemas.microsoft.com/office/drawing/2014/main" id="{FA614B22-3968-DCF6-BC47-707132F86FF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5324" r="14797" b="3767"/>
          <a:stretch/>
        </p:blipFill>
        <p:spPr>
          <a:xfrm>
            <a:off x="2562726" y="1"/>
            <a:ext cx="9629274" cy="6857999"/>
          </a:xfrm>
          <a:prstGeom prst="rect">
            <a:avLst/>
          </a:prstGeom>
        </p:spPr>
      </p:pic>
      <p:sp>
        <p:nvSpPr>
          <p:cNvPr id="22" name="Freeform: Shape 18">
            <a:extLst>
              <a:ext uri="{FF2B5EF4-FFF2-40B4-BE49-F238E27FC236}">
                <a16:creationId xmlns:a16="http://schemas.microsoft.com/office/drawing/2014/main" id="{D928DD85-BB99-450D-A702-2683E0296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0">
            <a:extLst>
              <a:ext uri="{FF2B5EF4-FFF2-40B4-BE49-F238E27FC236}">
                <a16:creationId xmlns:a16="http://schemas.microsoft.com/office/drawing/2014/main" id="{240E5BD2-4019-4012-A1AA-628900E659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7A75AF3-99A2-AEF5-86E7-C459E75B72C7}"/>
              </a:ext>
            </a:extLst>
          </p:cNvPr>
          <p:cNvSpPr>
            <a:spLocks noGrp="1"/>
          </p:cNvSpPr>
          <p:nvPr>
            <p:ph type="title"/>
          </p:nvPr>
        </p:nvSpPr>
        <p:spPr>
          <a:xfrm>
            <a:off x="186612" y="170764"/>
            <a:ext cx="5393094" cy="1085578"/>
          </a:xfrm>
        </p:spPr>
        <p:txBody>
          <a:bodyPr vert="horz" lIns="91440" tIns="45720" rIns="91440" bIns="45720" rtlCol="0" anchor="b">
            <a:normAutofit fontScale="90000"/>
          </a:bodyPr>
          <a:lstStyle/>
          <a:p>
            <a:r>
              <a:rPr lang="en-US" sz="5400" dirty="0"/>
              <a:t>Bulgarian Demands</a:t>
            </a:r>
          </a:p>
        </p:txBody>
      </p:sp>
      <p:sp>
        <p:nvSpPr>
          <p:cNvPr id="3" name="TextBox 2">
            <a:extLst>
              <a:ext uri="{FF2B5EF4-FFF2-40B4-BE49-F238E27FC236}">
                <a16:creationId xmlns:a16="http://schemas.microsoft.com/office/drawing/2014/main" id="{7BC8C6F2-23A1-1115-EA64-993CE220C803}"/>
              </a:ext>
            </a:extLst>
          </p:cNvPr>
          <p:cNvSpPr txBox="1"/>
          <p:nvPr/>
        </p:nvSpPr>
        <p:spPr>
          <a:xfrm>
            <a:off x="-187463" y="1156997"/>
            <a:ext cx="4498205" cy="6186309"/>
          </a:xfrm>
          <a:prstGeom prst="rect">
            <a:avLst/>
          </a:prstGeom>
          <a:noFill/>
        </p:spPr>
        <p:txBody>
          <a:bodyPr wrap="square" rtlCol="0">
            <a:spAutoFit/>
          </a:bodyPr>
          <a:lstStyle/>
          <a:p>
            <a:pPr marL="285750" indent="-285750" algn="l">
              <a:lnSpc>
                <a:spcPct val="114000"/>
              </a:lnSpc>
              <a:buFont typeface="Arial" panose="020B0604020202020204" pitchFamily="34" charset="0"/>
              <a:buChar char="•"/>
            </a:pPr>
            <a:r>
              <a:rPr lang="en-US" sz="2000" b="0" i="0" dirty="0">
                <a:effectLst/>
                <a:latin typeface="Tinos"/>
              </a:rPr>
              <a:t>Bulgaria Demands the term "Bulgarian Fascist Occupying Forces.” To be erased from all textbooks and WW II monuments</a:t>
            </a:r>
            <a:r>
              <a:rPr lang="en-US" sz="2000" dirty="0">
                <a:latin typeface="Tinos"/>
              </a:rPr>
              <a:t> (</a:t>
            </a:r>
            <a:r>
              <a:rPr lang="en-US" sz="2000" dirty="0" err="1">
                <a:latin typeface="Tinos"/>
              </a:rPr>
              <a:t>Maursic</a:t>
            </a:r>
            <a:r>
              <a:rPr lang="en-US" sz="2000" dirty="0">
                <a:latin typeface="Tinos"/>
              </a:rPr>
              <a:t>).</a:t>
            </a:r>
          </a:p>
          <a:p>
            <a:pPr marL="285750" indent="-285750" algn="l">
              <a:lnSpc>
                <a:spcPct val="114000"/>
              </a:lnSpc>
              <a:buFont typeface="Arial" panose="020B0604020202020204" pitchFamily="34" charset="0"/>
              <a:buChar char="•"/>
            </a:pPr>
            <a:endParaRPr lang="en-US" sz="2000" dirty="0">
              <a:latin typeface="Tinos"/>
            </a:endParaRPr>
          </a:p>
          <a:p>
            <a:pPr marL="285750" indent="-285750" algn="l">
              <a:lnSpc>
                <a:spcPct val="114000"/>
              </a:lnSpc>
              <a:buFont typeface="Arial" panose="020B0604020202020204" pitchFamily="34" charset="0"/>
              <a:buChar char="•"/>
            </a:pPr>
            <a:r>
              <a:rPr lang="en-US" sz="2000" dirty="0">
                <a:latin typeface="Tinos"/>
              </a:rPr>
              <a:t>The recognition of a Bulgarian minority in North Macedonia in North Macedonia’s constitution.</a:t>
            </a:r>
          </a:p>
          <a:p>
            <a:pPr marL="285750" indent="-285750">
              <a:lnSpc>
                <a:spcPct val="114000"/>
              </a:lnSpc>
              <a:buFont typeface="Arial" panose="020B0604020202020204" pitchFamily="34" charset="0"/>
              <a:buChar char="•"/>
            </a:pPr>
            <a:endParaRPr lang="en-US" sz="2000" dirty="0">
              <a:latin typeface="Tinos"/>
            </a:endParaRPr>
          </a:p>
          <a:p>
            <a:pPr marL="285750" indent="-285750">
              <a:lnSpc>
                <a:spcPct val="114000"/>
              </a:lnSpc>
              <a:buFont typeface="Arial" panose="020B0604020202020204" pitchFamily="34" charset="0"/>
              <a:buChar char="•"/>
            </a:pPr>
            <a:r>
              <a:rPr lang="en-US" sz="2000" dirty="0">
                <a:latin typeface="Tinos"/>
              </a:rPr>
              <a:t>Delegitimization of the idea of a Macedonian language (</a:t>
            </a:r>
            <a:r>
              <a:rPr lang="en-US" sz="2000" dirty="0" err="1">
                <a:latin typeface="Tinos"/>
              </a:rPr>
              <a:t>Maursic</a:t>
            </a:r>
            <a:r>
              <a:rPr lang="en-US" sz="2000" dirty="0">
                <a:latin typeface="Tinos"/>
              </a:rPr>
              <a:t>).</a:t>
            </a:r>
          </a:p>
          <a:p>
            <a:pPr marL="285750" indent="-285750" algn="l">
              <a:lnSpc>
                <a:spcPct val="114000"/>
              </a:lnSpc>
              <a:buFont typeface="Arial" panose="020B0604020202020204" pitchFamily="34" charset="0"/>
              <a:buChar char="•"/>
            </a:pPr>
            <a:endParaRPr lang="en-US" sz="2000" dirty="0">
              <a:latin typeface="Tinos"/>
            </a:endParaRPr>
          </a:p>
          <a:p>
            <a:pPr marL="285750" indent="-285750" algn="l">
              <a:lnSpc>
                <a:spcPct val="114000"/>
              </a:lnSpc>
              <a:buFont typeface="Arial" panose="020B0604020202020204" pitchFamily="34" charset="0"/>
              <a:buChar char="•"/>
            </a:pPr>
            <a:r>
              <a:rPr lang="en-US" sz="2000" dirty="0">
                <a:latin typeface="Tinos"/>
              </a:rPr>
              <a:t>The criminalization of hate speech such as connecting Bulgaria to the Holocaust in Macedonia (</a:t>
            </a:r>
            <a:r>
              <a:rPr lang="en-US" sz="2000" dirty="0" err="1">
                <a:latin typeface="Tinos"/>
              </a:rPr>
              <a:t>Maursic</a:t>
            </a:r>
            <a:r>
              <a:rPr lang="en-US" sz="2000" dirty="0">
                <a:latin typeface="Tinos"/>
              </a:rPr>
              <a:t>).</a:t>
            </a:r>
          </a:p>
          <a:p>
            <a:pPr marL="285750" indent="-285750" algn="l">
              <a:buFont typeface="Arial" panose="020B0604020202020204" pitchFamily="34" charset="0"/>
              <a:buChar char="•"/>
            </a:pPr>
            <a:endParaRPr lang="en-US" dirty="0">
              <a:latin typeface="Tinos"/>
            </a:endParaRPr>
          </a:p>
          <a:p>
            <a:pPr algn="l"/>
            <a:endParaRPr lang="en-US" b="0" i="0" dirty="0">
              <a:effectLst/>
              <a:latin typeface="Tinos"/>
            </a:endParaRPr>
          </a:p>
          <a:p>
            <a:endParaRPr lang="en-US" dirty="0"/>
          </a:p>
        </p:txBody>
      </p:sp>
    </p:spTree>
    <p:extLst>
      <p:ext uri="{BB962C8B-B14F-4D97-AF65-F5344CB8AC3E}">
        <p14:creationId xmlns:p14="http://schemas.microsoft.com/office/powerpoint/2010/main" val="418135733"/>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66000">
              <a:srgbClr val="755050"/>
            </a:gs>
            <a:gs pos="8000">
              <a:srgbClr val="C00000"/>
            </a:gs>
            <a:gs pos="8000">
              <a:schemeClr val="accent3">
                <a:lumMod val="14000"/>
              </a:schemeClr>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75AF3-99A2-AEF5-86E7-C459E75B72C7}"/>
              </a:ext>
            </a:extLst>
          </p:cNvPr>
          <p:cNvSpPr>
            <a:spLocks noGrp="1"/>
          </p:cNvSpPr>
          <p:nvPr>
            <p:ph type="title"/>
          </p:nvPr>
        </p:nvSpPr>
        <p:spPr>
          <a:xfrm>
            <a:off x="0" y="3710613"/>
            <a:ext cx="3290887" cy="2452687"/>
          </a:xfrm>
        </p:spPr>
        <p:txBody>
          <a:bodyPr vert="horz" lIns="91440" tIns="45720" rIns="91440" bIns="45720" rtlCol="0" anchor="ctr">
            <a:normAutofit/>
          </a:bodyPr>
          <a:lstStyle/>
          <a:p>
            <a:r>
              <a:rPr lang="en-US" sz="3600" dirty="0">
                <a:solidFill>
                  <a:schemeClr val="bg1"/>
                </a:solidFill>
              </a:rPr>
              <a:t>French Proposal</a:t>
            </a:r>
          </a:p>
        </p:txBody>
      </p:sp>
      <p:pic>
        <p:nvPicPr>
          <p:cNvPr id="9" name="Content Placeholder 8" descr="A close up of a flag&#10;&#10;Description automatically generated with medium confidence">
            <a:extLst>
              <a:ext uri="{FF2B5EF4-FFF2-40B4-BE49-F238E27FC236}">
                <a16:creationId xmlns:a16="http://schemas.microsoft.com/office/drawing/2014/main" id="{38EF3407-0DFD-C5D8-F0B0-80ECE8C3A926}"/>
              </a:ext>
            </a:extLst>
          </p:cNvPr>
          <p:cNvPicPr>
            <a:picLocks noChangeAspect="1"/>
          </p:cNvPicPr>
          <p:nvPr/>
        </p:nvPicPr>
        <p:blipFill rotWithShape="1">
          <a:blip r:embed="rId2">
            <a:extLst>
              <a:ext uri="{28A0092B-C50C-407E-A947-70E740481C1C}">
                <a14:useLocalDpi xmlns:a14="http://schemas.microsoft.com/office/drawing/2010/main" val="0"/>
              </a:ext>
            </a:extLst>
          </a:blip>
          <a:srcRect t="23416" b="22478"/>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solidFill>
            <a:schemeClr val="tx1">
              <a:lumMod val="75000"/>
              <a:lumOff val="25000"/>
            </a:schemeClr>
          </a:solidFill>
        </p:spPr>
      </p:pic>
      <p:sp>
        <p:nvSpPr>
          <p:cNvPr id="3" name="TextBox 2">
            <a:extLst>
              <a:ext uri="{FF2B5EF4-FFF2-40B4-BE49-F238E27FC236}">
                <a16:creationId xmlns:a16="http://schemas.microsoft.com/office/drawing/2014/main" id="{35227F83-83E7-482E-8B5B-3339E72825FC}"/>
              </a:ext>
            </a:extLst>
          </p:cNvPr>
          <p:cNvSpPr txBox="1"/>
          <p:nvPr/>
        </p:nvSpPr>
        <p:spPr>
          <a:xfrm>
            <a:off x="3004458" y="3573625"/>
            <a:ext cx="9187542" cy="4139595"/>
          </a:xfrm>
          <a:prstGeom prst="rect">
            <a:avLst/>
          </a:prstGeom>
          <a:noFill/>
        </p:spPr>
        <p:txBody>
          <a:bodyPr wrap="square" rtlCol="0">
            <a:spAutoFit/>
          </a:bodyPr>
          <a:lstStyle/>
          <a:p>
            <a:pPr marL="285750" indent="-285750">
              <a:buFont typeface="Arial" panose="020B0604020202020204" pitchFamily="34" charset="0"/>
              <a:buChar char="•"/>
            </a:pPr>
            <a:r>
              <a:rPr lang="en-US" sz="1900" dirty="0">
                <a:solidFill>
                  <a:schemeClr val="bg1"/>
                </a:solidFill>
              </a:rPr>
              <a:t>June of 2022, the EU-endorsed French Deal emerged (Taylor).</a:t>
            </a:r>
          </a:p>
          <a:p>
            <a:pPr marL="285750" indent="-285750">
              <a:buFont typeface="Arial" panose="020B0604020202020204" pitchFamily="34" charset="0"/>
              <a:buChar char="•"/>
            </a:pPr>
            <a:r>
              <a:rPr lang="en-US" sz="1900" dirty="0">
                <a:solidFill>
                  <a:schemeClr val="bg1"/>
                </a:solidFill>
              </a:rPr>
              <a:t>Under this “deal” North Macedonia must give into all Bulgarian demands and amend their constitution (Taylor).</a:t>
            </a:r>
          </a:p>
          <a:p>
            <a:pPr marL="285750" indent="-285750">
              <a:buFont typeface="Arial" panose="020B0604020202020204" pitchFamily="34" charset="0"/>
              <a:buChar char="•"/>
            </a:pPr>
            <a:r>
              <a:rPr lang="en-US" sz="1900" dirty="0">
                <a:solidFill>
                  <a:schemeClr val="bg1"/>
                </a:solidFill>
              </a:rPr>
              <a:t>These changes include recognizing a Bulgarian minority, denouncing the existence of an independent Macedonian language, and criminalizing “hate speech” against Bulgaria (Gijs).</a:t>
            </a:r>
          </a:p>
          <a:p>
            <a:pPr marL="285750" indent="-285750">
              <a:buFont typeface="Arial" panose="020B0604020202020204" pitchFamily="34" charset="0"/>
              <a:buChar char="•"/>
            </a:pPr>
            <a:r>
              <a:rPr lang="en-US" sz="1900" dirty="0">
                <a:solidFill>
                  <a:schemeClr val="bg1"/>
                </a:solidFill>
              </a:rPr>
              <a:t>In addition to these changes, under the deal Bulgaria has the right to block North Macedonia again at any time (Taylor).</a:t>
            </a:r>
          </a:p>
          <a:p>
            <a:pPr marL="285750" indent="-285750">
              <a:buFont typeface="Arial" panose="020B0604020202020204" pitchFamily="34" charset="0"/>
              <a:buChar char="•"/>
            </a:pPr>
            <a:r>
              <a:rPr lang="en-US" sz="1900" dirty="0">
                <a:solidFill>
                  <a:schemeClr val="bg1"/>
                </a:solidFill>
              </a:rPr>
              <a:t>This would prove so unpopular in Bulgaria that it would contribute to a vote of no confidence against the Prime Minister that has culminated in snap elections in October (Taylor).</a:t>
            </a:r>
          </a:p>
          <a:p>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742950" lvl="1" indent="-285750">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5593262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75AF3-99A2-AEF5-86E7-C459E75B72C7}"/>
              </a:ext>
            </a:extLst>
          </p:cNvPr>
          <p:cNvSpPr>
            <a:spLocks noGrp="1"/>
          </p:cNvSpPr>
          <p:nvPr>
            <p:ph type="title"/>
          </p:nvPr>
        </p:nvSpPr>
        <p:spPr>
          <a:xfrm>
            <a:off x="6940295" y="1396289"/>
            <a:ext cx="4668257" cy="1325563"/>
          </a:xfrm>
        </p:spPr>
        <p:txBody>
          <a:bodyPr>
            <a:normAutofit/>
          </a:bodyPr>
          <a:lstStyle/>
          <a:p>
            <a:r>
              <a:rPr lang="en-US" dirty="0"/>
              <a:t>“Cultural Centers”</a:t>
            </a:r>
          </a:p>
        </p:txBody>
      </p:sp>
      <p:sp>
        <p:nvSpPr>
          <p:cNvPr id="22" name="Freeform: Shape 21">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descr="A picture containing building, outdoor, person&#10;&#10;Description automatically generated">
            <a:extLst>
              <a:ext uri="{FF2B5EF4-FFF2-40B4-BE49-F238E27FC236}">
                <a16:creationId xmlns:a16="http://schemas.microsoft.com/office/drawing/2014/main" id="{D7802E2D-9069-F8DD-8903-F572D832F626}"/>
              </a:ext>
            </a:extLst>
          </p:cNvPr>
          <p:cNvPicPr>
            <a:picLocks noChangeAspect="1"/>
          </p:cNvPicPr>
          <p:nvPr/>
        </p:nvPicPr>
        <p:blipFill rotWithShape="1">
          <a:blip r:embed="rId2">
            <a:extLst>
              <a:ext uri="{28A0092B-C50C-407E-A947-70E740481C1C}">
                <a14:useLocalDpi xmlns:a14="http://schemas.microsoft.com/office/drawing/2010/main" val="0"/>
              </a:ext>
            </a:extLst>
          </a:blip>
          <a:srcRect l="5199" r="19798" b="-4"/>
          <a:stretch/>
        </p:blipFill>
        <p:spPr>
          <a:xfrm>
            <a:off x="3559122" y="2661260"/>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11" name="Picture 10" descr="A picture containing person, dressed, posing&#10;&#10;Description automatically generated">
            <a:extLst>
              <a:ext uri="{FF2B5EF4-FFF2-40B4-BE49-F238E27FC236}">
                <a16:creationId xmlns:a16="http://schemas.microsoft.com/office/drawing/2014/main" id="{ACF471AF-03E6-B33C-26B7-89101B2B4946}"/>
              </a:ext>
            </a:extLst>
          </p:cNvPr>
          <p:cNvPicPr>
            <a:picLocks noChangeAspect="1"/>
          </p:cNvPicPr>
          <p:nvPr/>
        </p:nvPicPr>
        <p:blipFill rotWithShape="1">
          <a:blip r:embed="rId3">
            <a:extLst>
              <a:ext uri="{28A0092B-C50C-407E-A947-70E740481C1C}">
                <a14:useLocalDpi xmlns:a14="http://schemas.microsoft.com/office/drawing/2010/main" val="0"/>
              </a:ext>
            </a:extLst>
          </a:blip>
          <a:srcRect l="2438" r="31592" b="2"/>
          <a:stretch/>
        </p:blipFill>
        <p:spPr>
          <a:xfrm>
            <a:off x="20" y="10"/>
            <a:ext cx="3967953" cy="338327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15" name="Picture 14" descr="A picture containing text, building, outdoor, sidewalk&#10;&#10;Description automatically generated">
            <a:extLst>
              <a:ext uri="{FF2B5EF4-FFF2-40B4-BE49-F238E27FC236}">
                <a16:creationId xmlns:a16="http://schemas.microsoft.com/office/drawing/2014/main" id="{DBA2C1E6-9192-9EFF-8AB0-86CEB6E14163}"/>
              </a:ext>
            </a:extLst>
          </p:cNvPr>
          <p:cNvPicPr>
            <a:picLocks noChangeAspect="1"/>
          </p:cNvPicPr>
          <p:nvPr/>
        </p:nvPicPr>
        <p:blipFill rotWithShape="1">
          <a:blip r:embed="rId4">
            <a:extLst>
              <a:ext uri="{28A0092B-C50C-407E-A947-70E740481C1C}">
                <a14:useLocalDpi xmlns:a14="http://schemas.microsoft.com/office/drawing/2010/main" val="0"/>
              </a:ext>
            </a:extLst>
          </a:blip>
          <a:srcRect l="16037" r="16449" b="-3"/>
          <a:stretch/>
        </p:blipFill>
        <p:spPr>
          <a:xfrm>
            <a:off x="4825" y="4007260"/>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p:spPr>
      </p:pic>
      <p:sp>
        <p:nvSpPr>
          <p:cNvPr id="19" name="Content Placeholder 18">
            <a:extLst>
              <a:ext uri="{FF2B5EF4-FFF2-40B4-BE49-F238E27FC236}">
                <a16:creationId xmlns:a16="http://schemas.microsoft.com/office/drawing/2014/main" id="{F0AA1665-8BA1-81DB-C4C1-982DB127FE78}"/>
              </a:ext>
            </a:extLst>
          </p:cNvPr>
          <p:cNvSpPr>
            <a:spLocks noGrp="1"/>
          </p:cNvSpPr>
          <p:nvPr>
            <p:ph idx="1"/>
          </p:nvPr>
        </p:nvSpPr>
        <p:spPr>
          <a:xfrm>
            <a:off x="6582206" y="2797336"/>
            <a:ext cx="5734201" cy="3528818"/>
          </a:xfrm>
        </p:spPr>
        <p:txBody>
          <a:bodyPr anchor="t">
            <a:normAutofit/>
          </a:bodyPr>
          <a:lstStyle/>
          <a:p>
            <a:r>
              <a:rPr lang="en-US" sz="1800" dirty="0"/>
              <a:t>Ivan </a:t>
            </a:r>
            <a:r>
              <a:rPr lang="en-US" sz="1800" dirty="0" err="1"/>
              <a:t>Mihailov</a:t>
            </a:r>
            <a:r>
              <a:rPr lang="en-US" sz="1800" dirty="0"/>
              <a:t> Cultural club opened in April 2022 in Bitola North Macedonia (</a:t>
            </a:r>
            <a:r>
              <a:rPr lang="en-US" sz="1800" dirty="0" err="1"/>
              <a:t>Maursic</a:t>
            </a:r>
            <a:r>
              <a:rPr lang="en-US" sz="1800" dirty="0"/>
              <a:t>). </a:t>
            </a:r>
          </a:p>
          <a:p>
            <a:r>
              <a:rPr lang="en-US" sz="1800" dirty="0"/>
              <a:t>Opening attended by the Prime Minister of Bulgaria and Vice President (</a:t>
            </a:r>
            <a:r>
              <a:rPr lang="en-US" sz="1800" dirty="0" err="1"/>
              <a:t>Nikolov</a:t>
            </a:r>
            <a:r>
              <a:rPr lang="en-US" sz="1800" dirty="0"/>
              <a:t>).</a:t>
            </a:r>
          </a:p>
          <a:p>
            <a:r>
              <a:rPr lang="en-US" sz="1800" dirty="0"/>
              <a:t>Ivan </a:t>
            </a:r>
            <a:r>
              <a:rPr lang="en-US" sz="1800" dirty="0" err="1"/>
              <a:t>Mihalilov</a:t>
            </a:r>
            <a:r>
              <a:rPr lang="en-US" sz="1800" dirty="0"/>
              <a:t> club damaged by protests in June (</a:t>
            </a:r>
            <a:r>
              <a:rPr lang="en-US" sz="1800" dirty="0" err="1"/>
              <a:t>Nikolov</a:t>
            </a:r>
            <a:r>
              <a:rPr lang="en-US" sz="1800" dirty="0"/>
              <a:t>)</a:t>
            </a:r>
          </a:p>
          <a:p>
            <a:r>
              <a:rPr lang="en-US" sz="1800" dirty="0"/>
              <a:t>Boris III club opened in October 2022 in </a:t>
            </a:r>
            <a:r>
              <a:rPr lang="en-US" sz="1800" dirty="0" err="1"/>
              <a:t>Orhid</a:t>
            </a:r>
            <a:r>
              <a:rPr lang="en-US" sz="1800" dirty="0"/>
              <a:t> North Macedonia (Todorov).</a:t>
            </a:r>
          </a:p>
          <a:p>
            <a:r>
              <a:rPr lang="en-US" sz="1800" dirty="0"/>
              <a:t>Boris III club vandalized later that month by protestors (Todorov).</a:t>
            </a:r>
          </a:p>
          <a:p>
            <a:endParaRPr lang="en-US" sz="1800" dirty="0"/>
          </a:p>
        </p:txBody>
      </p:sp>
    </p:spTree>
    <p:extLst>
      <p:ext uri="{BB962C8B-B14F-4D97-AF65-F5344CB8AC3E}">
        <p14:creationId xmlns:p14="http://schemas.microsoft.com/office/powerpoint/2010/main" val="1737729688"/>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Content Placeholder 8" descr="A picture containing person, brass, standing, people&#10;&#10;Description automatically generated">
            <a:extLst>
              <a:ext uri="{FF2B5EF4-FFF2-40B4-BE49-F238E27FC236}">
                <a16:creationId xmlns:a16="http://schemas.microsoft.com/office/drawing/2014/main" id="{EF6928C0-1C61-A874-D792-BAB59D9EA25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11002" b="-3"/>
          <a:stretch/>
        </p:blipFill>
        <p:spPr>
          <a:xfrm>
            <a:off x="1099745" y="1122503"/>
            <a:ext cx="4756418" cy="3712644"/>
          </a:xfrm>
          <a:custGeom>
            <a:avLst/>
            <a:gdLst/>
            <a:ahLst/>
            <a:cxnLst/>
            <a:rect l="l" t="t" r="r" b="b"/>
            <a:pathLst>
              <a:path w="6096000" h="4777742">
                <a:moveTo>
                  <a:pt x="0" y="0"/>
                </a:moveTo>
                <a:lnTo>
                  <a:pt x="6096000" y="0"/>
                </a:lnTo>
                <a:lnTo>
                  <a:pt x="6096000" y="4777742"/>
                </a:lnTo>
                <a:lnTo>
                  <a:pt x="6067110" y="4773054"/>
                </a:lnTo>
                <a:cubicBezTo>
                  <a:pt x="6055069" y="4772257"/>
                  <a:pt x="6042963" y="4771677"/>
                  <a:pt x="6032848" y="4768862"/>
                </a:cubicBezTo>
                <a:cubicBezTo>
                  <a:pt x="6012619" y="4763231"/>
                  <a:pt x="5991471" y="4755713"/>
                  <a:pt x="5975856" y="4751678"/>
                </a:cubicBezTo>
                <a:cubicBezTo>
                  <a:pt x="5946385" y="4744300"/>
                  <a:pt x="5938143" y="4740617"/>
                  <a:pt x="5920410" y="4737737"/>
                </a:cubicBezTo>
                <a:cubicBezTo>
                  <a:pt x="5902677" y="4734858"/>
                  <a:pt x="5883840" y="4734501"/>
                  <a:pt x="5869459" y="4734403"/>
                </a:cubicBezTo>
                <a:cubicBezTo>
                  <a:pt x="5855079" y="4734305"/>
                  <a:pt x="5852140" y="4739700"/>
                  <a:pt x="5834127" y="4737148"/>
                </a:cubicBezTo>
                <a:cubicBezTo>
                  <a:pt x="5804874" y="4729435"/>
                  <a:pt x="5807796" y="4730400"/>
                  <a:pt x="5771966" y="4726150"/>
                </a:cubicBezTo>
                <a:lnTo>
                  <a:pt x="5680977" y="4726617"/>
                </a:lnTo>
                <a:lnTo>
                  <a:pt x="5650557" y="4723904"/>
                </a:lnTo>
                <a:cubicBezTo>
                  <a:pt x="5639802" y="4725929"/>
                  <a:pt x="5629047" y="4714121"/>
                  <a:pt x="5618294" y="4716145"/>
                </a:cubicBezTo>
                <a:lnTo>
                  <a:pt x="5567600" y="4712292"/>
                </a:lnTo>
                <a:cubicBezTo>
                  <a:pt x="5545229" y="4692374"/>
                  <a:pt x="5541151" y="4712551"/>
                  <a:pt x="5525295" y="4707303"/>
                </a:cubicBezTo>
                <a:cubicBezTo>
                  <a:pt x="5498062" y="4696523"/>
                  <a:pt x="5492452" y="4697563"/>
                  <a:pt x="5464966" y="4687718"/>
                </a:cubicBezTo>
                <a:cubicBezTo>
                  <a:pt x="5451160" y="4689453"/>
                  <a:pt x="5436112" y="4684365"/>
                  <a:pt x="5422637" y="4687843"/>
                </a:cubicBezTo>
                <a:lnTo>
                  <a:pt x="5385596" y="4686184"/>
                </a:lnTo>
                <a:lnTo>
                  <a:pt x="5347417" y="4690023"/>
                </a:lnTo>
                <a:lnTo>
                  <a:pt x="5307450" y="4701204"/>
                </a:lnTo>
                <a:cubicBezTo>
                  <a:pt x="5291923" y="4701949"/>
                  <a:pt x="5275426" y="4700974"/>
                  <a:pt x="5257509" y="4697243"/>
                </a:cubicBezTo>
                <a:cubicBezTo>
                  <a:pt x="5243483" y="4695263"/>
                  <a:pt x="5222121" y="4694006"/>
                  <a:pt x="5205681" y="4681108"/>
                </a:cubicBezTo>
                <a:cubicBezTo>
                  <a:pt x="5189241" y="4668210"/>
                  <a:pt x="5066582" y="4656956"/>
                  <a:pt x="5066665" y="4656732"/>
                </a:cubicBezTo>
                <a:cubicBezTo>
                  <a:pt x="5036013" y="4653433"/>
                  <a:pt x="5037516" y="4666066"/>
                  <a:pt x="5021767" y="4667463"/>
                </a:cubicBezTo>
                <a:cubicBezTo>
                  <a:pt x="5006018" y="4668859"/>
                  <a:pt x="4997883" y="4663456"/>
                  <a:pt x="4972175" y="4665113"/>
                </a:cubicBezTo>
                <a:cubicBezTo>
                  <a:pt x="4946467" y="4666771"/>
                  <a:pt x="4895264" y="4676890"/>
                  <a:pt x="4867522" y="4677409"/>
                </a:cubicBezTo>
                <a:cubicBezTo>
                  <a:pt x="4847198" y="4677652"/>
                  <a:pt x="4846533" y="4665718"/>
                  <a:pt x="4824459" y="4661311"/>
                </a:cubicBezTo>
                <a:cubicBezTo>
                  <a:pt x="4802946" y="4676275"/>
                  <a:pt x="4746723" y="4640980"/>
                  <a:pt x="4748119" y="4662282"/>
                </a:cubicBezTo>
                <a:cubicBezTo>
                  <a:pt x="4696376" y="4649495"/>
                  <a:pt x="4704934" y="4651568"/>
                  <a:pt x="4681435" y="4656529"/>
                </a:cubicBezTo>
                <a:lnTo>
                  <a:pt x="4655641" y="4662947"/>
                </a:lnTo>
                <a:lnTo>
                  <a:pt x="4568774" y="4659157"/>
                </a:lnTo>
                <a:lnTo>
                  <a:pt x="4561567" y="4664296"/>
                </a:lnTo>
                <a:lnTo>
                  <a:pt x="4544039" y="4665425"/>
                </a:lnTo>
                <a:lnTo>
                  <a:pt x="4537547" y="4666124"/>
                </a:lnTo>
                <a:lnTo>
                  <a:pt x="4533521" y="4663656"/>
                </a:lnTo>
                <a:cubicBezTo>
                  <a:pt x="4531131" y="4662547"/>
                  <a:pt x="4529356" y="4662473"/>
                  <a:pt x="4528079" y="4664277"/>
                </a:cubicBezTo>
                <a:cubicBezTo>
                  <a:pt x="4527877" y="4665254"/>
                  <a:pt x="4527677" y="4666231"/>
                  <a:pt x="4527476" y="4667208"/>
                </a:cubicBezTo>
                <a:lnTo>
                  <a:pt x="4493203" y="4670897"/>
                </a:lnTo>
                <a:lnTo>
                  <a:pt x="4246811" y="4676399"/>
                </a:lnTo>
                <a:cubicBezTo>
                  <a:pt x="4137387" y="4710859"/>
                  <a:pt x="4001444" y="4666072"/>
                  <a:pt x="3880688" y="4677902"/>
                </a:cubicBezTo>
                <a:cubicBezTo>
                  <a:pt x="3854349" y="4668373"/>
                  <a:pt x="3867024" y="4694267"/>
                  <a:pt x="3804472" y="4706612"/>
                </a:cubicBezTo>
                <a:cubicBezTo>
                  <a:pt x="3769790" y="4699764"/>
                  <a:pt x="3709689" y="4672031"/>
                  <a:pt x="3671141" y="4669214"/>
                </a:cubicBezTo>
                <a:cubicBezTo>
                  <a:pt x="3634430" y="4661806"/>
                  <a:pt x="3632993" y="4657630"/>
                  <a:pt x="3609792" y="4651280"/>
                </a:cubicBezTo>
                <a:cubicBezTo>
                  <a:pt x="3586591" y="4644931"/>
                  <a:pt x="3596838" y="4646444"/>
                  <a:pt x="3550675" y="4644949"/>
                </a:cubicBezTo>
                <a:cubicBezTo>
                  <a:pt x="3513195" y="4640338"/>
                  <a:pt x="3398385" y="4630109"/>
                  <a:pt x="3362699" y="4629669"/>
                </a:cubicBezTo>
                <a:cubicBezTo>
                  <a:pt x="3327014" y="4629229"/>
                  <a:pt x="3350265" y="4628980"/>
                  <a:pt x="3317820" y="4628473"/>
                </a:cubicBezTo>
                <a:cubicBezTo>
                  <a:pt x="3291761" y="4635373"/>
                  <a:pt x="3220279" y="4625153"/>
                  <a:pt x="3202541" y="4611353"/>
                </a:cubicBezTo>
                <a:cubicBezTo>
                  <a:pt x="3176498" y="4608414"/>
                  <a:pt x="3173034" y="4597692"/>
                  <a:pt x="3165095" y="4593183"/>
                </a:cubicBezTo>
                <a:cubicBezTo>
                  <a:pt x="3157156" y="4588674"/>
                  <a:pt x="3151440" y="4597640"/>
                  <a:pt x="3142614" y="4593521"/>
                </a:cubicBezTo>
                <a:cubicBezTo>
                  <a:pt x="3133788" y="4589402"/>
                  <a:pt x="3119786" y="4585666"/>
                  <a:pt x="3108607" y="4586122"/>
                </a:cubicBezTo>
                <a:cubicBezTo>
                  <a:pt x="3097429" y="4586579"/>
                  <a:pt x="3083057" y="4584832"/>
                  <a:pt x="3060172" y="4583967"/>
                </a:cubicBezTo>
                <a:cubicBezTo>
                  <a:pt x="3037288" y="4583102"/>
                  <a:pt x="3008898" y="4580847"/>
                  <a:pt x="2971297" y="4580934"/>
                </a:cubicBezTo>
                <a:cubicBezTo>
                  <a:pt x="2936460" y="4577753"/>
                  <a:pt x="2952539" y="4581456"/>
                  <a:pt x="2872577" y="4576652"/>
                </a:cubicBezTo>
                <a:cubicBezTo>
                  <a:pt x="2845447" y="4572221"/>
                  <a:pt x="2833971" y="4557733"/>
                  <a:pt x="2814205" y="4559580"/>
                </a:cubicBezTo>
                <a:cubicBezTo>
                  <a:pt x="2790909" y="4543112"/>
                  <a:pt x="2768526" y="4546849"/>
                  <a:pt x="2754311" y="4545459"/>
                </a:cubicBezTo>
                <a:cubicBezTo>
                  <a:pt x="2740096" y="4544070"/>
                  <a:pt x="2737019" y="4543662"/>
                  <a:pt x="2723224" y="4546010"/>
                </a:cubicBezTo>
                <a:cubicBezTo>
                  <a:pt x="2709430" y="4548359"/>
                  <a:pt x="2687410" y="4554101"/>
                  <a:pt x="2672793" y="4554314"/>
                </a:cubicBezTo>
                <a:cubicBezTo>
                  <a:pt x="2658176" y="4554527"/>
                  <a:pt x="2649574" y="4546685"/>
                  <a:pt x="2635521" y="4547286"/>
                </a:cubicBezTo>
                <a:cubicBezTo>
                  <a:pt x="2621467" y="4547887"/>
                  <a:pt x="2621767" y="4560245"/>
                  <a:pt x="2588471" y="4557919"/>
                </a:cubicBezTo>
                <a:lnTo>
                  <a:pt x="2439275" y="4540387"/>
                </a:lnTo>
                <a:cubicBezTo>
                  <a:pt x="2417784" y="4540194"/>
                  <a:pt x="2396292" y="4546221"/>
                  <a:pt x="2374801" y="4546028"/>
                </a:cubicBezTo>
                <a:cubicBezTo>
                  <a:pt x="2331700" y="4546603"/>
                  <a:pt x="2372806" y="4559122"/>
                  <a:pt x="2318618" y="4550990"/>
                </a:cubicBezTo>
                <a:cubicBezTo>
                  <a:pt x="2264430" y="4533528"/>
                  <a:pt x="2150787" y="4518120"/>
                  <a:pt x="2084135" y="4520400"/>
                </a:cubicBezTo>
                <a:lnTo>
                  <a:pt x="2010848" y="4500404"/>
                </a:lnTo>
                <a:lnTo>
                  <a:pt x="1962215" y="4501400"/>
                </a:lnTo>
                <a:lnTo>
                  <a:pt x="1926990" y="4495570"/>
                </a:lnTo>
                <a:cubicBezTo>
                  <a:pt x="1909127" y="4479452"/>
                  <a:pt x="1902510" y="4484082"/>
                  <a:pt x="1884649" y="4474880"/>
                </a:cubicBezTo>
                <a:cubicBezTo>
                  <a:pt x="1864462" y="4463930"/>
                  <a:pt x="1869383" y="4485922"/>
                  <a:pt x="1816219" y="4470938"/>
                </a:cubicBezTo>
                <a:cubicBezTo>
                  <a:pt x="1786214" y="4478916"/>
                  <a:pt x="1794086" y="4458547"/>
                  <a:pt x="1768335" y="4471096"/>
                </a:cubicBezTo>
                <a:cubicBezTo>
                  <a:pt x="1756010" y="4466078"/>
                  <a:pt x="1737157" y="4463295"/>
                  <a:pt x="1725889" y="4456707"/>
                </a:cubicBezTo>
                <a:lnTo>
                  <a:pt x="1704987" y="4453275"/>
                </a:lnTo>
                <a:lnTo>
                  <a:pt x="1678857" y="4447221"/>
                </a:lnTo>
                <a:lnTo>
                  <a:pt x="1674568" y="4435925"/>
                </a:lnTo>
                <a:lnTo>
                  <a:pt x="1634075" y="4429269"/>
                </a:lnTo>
                <a:cubicBezTo>
                  <a:pt x="1619699" y="4424763"/>
                  <a:pt x="1607040" y="4412316"/>
                  <a:pt x="1588492" y="4411465"/>
                </a:cubicBezTo>
                <a:cubicBezTo>
                  <a:pt x="1548666" y="4404488"/>
                  <a:pt x="1441540" y="4396830"/>
                  <a:pt x="1402240" y="4391911"/>
                </a:cubicBezTo>
                <a:cubicBezTo>
                  <a:pt x="1362940" y="4386992"/>
                  <a:pt x="1383536" y="4385271"/>
                  <a:pt x="1352691" y="4381952"/>
                </a:cubicBezTo>
                <a:cubicBezTo>
                  <a:pt x="1322602" y="4385447"/>
                  <a:pt x="1230331" y="4373936"/>
                  <a:pt x="1213419" y="4358161"/>
                </a:cubicBezTo>
                <a:cubicBezTo>
                  <a:pt x="1194291" y="4352958"/>
                  <a:pt x="1171642" y="4355246"/>
                  <a:pt x="1163347" y="4339486"/>
                </a:cubicBezTo>
                <a:cubicBezTo>
                  <a:pt x="1149374" y="4320060"/>
                  <a:pt x="1081104" y="4339702"/>
                  <a:pt x="1091517" y="4319884"/>
                </a:cubicBezTo>
                <a:cubicBezTo>
                  <a:pt x="1067291" y="4326517"/>
                  <a:pt x="1046078" y="4319455"/>
                  <a:pt x="1025956" y="4309010"/>
                </a:cubicBezTo>
                <a:lnTo>
                  <a:pt x="1004286" y="4296626"/>
                </a:lnTo>
                <a:lnTo>
                  <a:pt x="983819" y="4298478"/>
                </a:lnTo>
                <a:cubicBezTo>
                  <a:pt x="974051" y="4282658"/>
                  <a:pt x="953984" y="4293628"/>
                  <a:pt x="939204" y="4282411"/>
                </a:cubicBezTo>
                <a:lnTo>
                  <a:pt x="915836" y="4272323"/>
                </a:lnTo>
                <a:lnTo>
                  <a:pt x="899731" y="4266965"/>
                </a:lnTo>
                <a:lnTo>
                  <a:pt x="893886" y="4264715"/>
                </a:lnTo>
                <a:lnTo>
                  <a:pt x="889021" y="4266066"/>
                </a:lnTo>
                <a:cubicBezTo>
                  <a:pt x="886286" y="4266531"/>
                  <a:pt x="884573" y="4266166"/>
                  <a:pt x="884135" y="4264147"/>
                </a:cubicBezTo>
                <a:lnTo>
                  <a:pt x="884818" y="4261224"/>
                </a:lnTo>
                <a:lnTo>
                  <a:pt x="820228" y="4266638"/>
                </a:lnTo>
                <a:lnTo>
                  <a:pt x="788402" y="4263209"/>
                </a:lnTo>
                <a:cubicBezTo>
                  <a:pt x="756573" y="4279518"/>
                  <a:pt x="718864" y="4245871"/>
                  <a:pt x="687574" y="4276905"/>
                </a:cubicBezTo>
                <a:lnTo>
                  <a:pt x="556383" y="4277125"/>
                </a:lnTo>
                <a:lnTo>
                  <a:pt x="497122" y="4273689"/>
                </a:lnTo>
                <a:cubicBezTo>
                  <a:pt x="484020" y="4279519"/>
                  <a:pt x="445941" y="4269992"/>
                  <a:pt x="454008" y="4273811"/>
                </a:cubicBezTo>
                <a:lnTo>
                  <a:pt x="394229" y="4278215"/>
                </a:lnTo>
                <a:lnTo>
                  <a:pt x="386356" y="4282251"/>
                </a:lnTo>
                <a:lnTo>
                  <a:pt x="383576" y="4284364"/>
                </a:lnTo>
                <a:lnTo>
                  <a:pt x="370039" y="4285533"/>
                </a:lnTo>
                <a:cubicBezTo>
                  <a:pt x="361618" y="4289428"/>
                  <a:pt x="359083" y="4297501"/>
                  <a:pt x="350141" y="4300911"/>
                </a:cubicBezTo>
                <a:cubicBezTo>
                  <a:pt x="345670" y="4302616"/>
                  <a:pt x="339596" y="4303155"/>
                  <a:pt x="330385" y="4301424"/>
                </a:cubicBezTo>
                <a:cubicBezTo>
                  <a:pt x="329804" y="4289693"/>
                  <a:pt x="314374" y="4293109"/>
                  <a:pt x="297835" y="4297065"/>
                </a:cubicBezTo>
                <a:lnTo>
                  <a:pt x="282816" y="4299894"/>
                </a:lnTo>
                <a:lnTo>
                  <a:pt x="281368" y="4300653"/>
                </a:lnTo>
                <a:lnTo>
                  <a:pt x="280684" y="4300295"/>
                </a:lnTo>
                <a:lnTo>
                  <a:pt x="273908" y="4301571"/>
                </a:lnTo>
                <a:cubicBezTo>
                  <a:pt x="266799" y="4301990"/>
                  <a:pt x="261129" y="4300718"/>
                  <a:pt x="258614" y="4295926"/>
                </a:cubicBezTo>
                <a:cubicBezTo>
                  <a:pt x="242516" y="4327823"/>
                  <a:pt x="214979" y="4309338"/>
                  <a:pt x="182068" y="4323284"/>
                </a:cubicBezTo>
                <a:cubicBezTo>
                  <a:pt x="157942" y="4332898"/>
                  <a:pt x="153812" y="4326151"/>
                  <a:pt x="128666" y="4331122"/>
                </a:cubicBezTo>
                <a:cubicBezTo>
                  <a:pt x="77925" y="4373333"/>
                  <a:pt x="87445" y="4341355"/>
                  <a:pt x="21563" y="4371972"/>
                </a:cubicBezTo>
                <a:lnTo>
                  <a:pt x="0" y="4383632"/>
                </a:lnTo>
                <a:close/>
              </a:path>
            </a:pathLst>
          </a:custGeom>
        </p:spPr>
      </p:pic>
      <p:pic>
        <p:nvPicPr>
          <p:cNvPr id="4" name="Picture 3" descr="A picture containing text, person, old, person&#10;&#10;Description automatically generated">
            <a:extLst>
              <a:ext uri="{FF2B5EF4-FFF2-40B4-BE49-F238E27FC236}">
                <a16:creationId xmlns:a16="http://schemas.microsoft.com/office/drawing/2014/main" id="{C62B4765-0AE2-7211-58AE-A28589710EEB}"/>
              </a:ext>
            </a:extLst>
          </p:cNvPr>
          <p:cNvPicPr>
            <a:picLocks noChangeAspect="1"/>
          </p:cNvPicPr>
          <p:nvPr/>
        </p:nvPicPr>
        <p:blipFill rotWithShape="1">
          <a:blip r:embed="rId4">
            <a:extLst>
              <a:ext uri="{28A0092B-C50C-407E-A947-70E740481C1C}">
                <a14:useLocalDpi xmlns:a14="http://schemas.microsoft.com/office/drawing/2010/main" val="0"/>
              </a:ext>
            </a:extLst>
          </a:blip>
          <a:srcRect t="4087" b="39084"/>
          <a:stretch/>
        </p:blipFill>
        <p:spPr>
          <a:xfrm>
            <a:off x="6917635" y="1122502"/>
            <a:ext cx="4434640" cy="3884943"/>
          </a:xfrm>
          <a:custGeom>
            <a:avLst/>
            <a:gdLst/>
            <a:ahLst/>
            <a:cxnLst/>
            <a:rect l="l" t="t" r="r" b="b"/>
            <a:pathLst>
              <a:path w="6096000" h="5455552">
                <a:moveTo>
                  <a:pt x="0" y="0"/>
                </a:moveTo>
                <a:lnTo>
                  <a:pt x="8632" y="2126"/>
                </a:lnTo>
                <a:cubicBezTo>
                  <a:pt x="71597" y="8644"/>
                  <a:pt x="52747" y="11892"/>
                  <a:pt x="102111" y="11566"/>
                </a:cubicBezTo>
                <a:cubicBezTo>
                  <a:pt x="107032" y="11203"/>
                  <a:pt x="116450" y="20386"/>
                  <a:pt x="135511" y="18109"/>
                </a:cubicBezTo>
                <a:cubicBezTo>
                  <a:pt x="165681" y="22040"/>
                  <a:pt x="149025" y="33094"/>
                  <a:pt x="187668" y="36734"/>
                </a:cubicBezTo>
                <a:cubicBezTo>
                  <a:pt x="184095" y="40156"/>
                  <a:pt x="221954" y="38461"/>
                  <a:pt x="225602" y="50611"/>
                </a:cubicBezTo>
                <a:cubicBezTo>
                  <a:pt x="242020" y="54481"/>
                  <a:pt x="267241" y="57744"/>
                  <a:pt x="286175" y="59952"/>
                </a:cubicBezTo>
                <a:cubicBezTo>
                  <a:pt x="314543" y="65902"/>
                  <a:pt x="328665" y="72319"/>
                  <a:pt x="332857" y="76558"/>
                </a:cubicBezTo>
                <a:cubicBezTo>
                  <a:pt x="361257" y="83289"/>
                  <a:pt x="358186" y="84500"/>
                  <a:pt x="395478" y="98782"/>
                </a:cubicBezTo>
                <a:cubicBezTo>
                  <a:pt x="417363" y="93652"/>
                  <a:pt x="436168" y="104748"/>
                  <a:pt x="445328" y="114882"/>
                </a:cubicBezTo>
                <a:cubicBezTo>
                  <a:pt x="470101" y="124482"/>
                  <a:pt x="523910" y="147405"/>
                  <a:pt x="559300" y="150440"/>
                </a:cubicBezTo>
                <a:cubicBezTo>
                  <a:pt x="613422" y="149710"/>
                  <a:pt x="598278" y="160982"/>
                  <a:pt x="622357" y="169552"/>
                </a:cubicBezTo>
                <a:cubicBezTo>
                  <a:pt x="641101" y="180205"/>
                  <a:pt x="638493" y="171007"/>
                  <a:pt x="658054" y="184474"/>
                </a:cubicBezTo>
                <a:lnTo>
                  <a:pt x="694284" y="200095"/>
                </a:lnTo>
                <a:lnTo>
                  <a:pt x="737979" y="224556"/>
                </a:lnTo>
                <a:lnTo>
                  <a:pt x="747981" y="231280"/>
                </a:lnTo>
                <a:cubicBezTo>
                  <a:pt x="753111" y="231304"/>
                  <a:pt x="756366" y="231723"/>
                  <a:pt x="758445" y="232460"/>
                </a:cubicBezTo>
                <a:cubicBezTo>
                  <a:pt x="758496" y="232559"/>
                  <a:pt x="758549" y="232658"/>
                  <a:pt x="758600" y="232757"/>
                </a:cubicBezTo>
                <a:lnTo>
                  <a:pt x="773364" y="235718"/>
                </a:lnTo>
                <a:cubicBezTo>
                  <a:pt x="790479" y="236082"/>
                  <a:pt x="824818" y="262048"/>
                  <a:pt x="841072" y="261356"/>
                </a:cubicBezTo>
                <a:cubicBezTo>
                  <a:pt x="848247" y="277811"/>
                  <a:pt x="845053" y="250444"/>
                  <a:pt x="872404" y="265382"/>
                </a:cubicBezTo>
                <a:cubicBezTo>
                  <a:pt x="884596" y="267374"/>
                  <a:pt x="889722" y="269394"/>
                  <a:pt x="899938" y="270925"/>
                </a:cubicBezTo>
                <a:cubicBezTo>
                  <a:pt x="900079" y="271345"/>
                  <a:pt x="933560" y="274145"/>
                  <a:pt x="933701" y="274565"/>
                </a:cubicBezTo>
                <a:lnTo>
                  <a:pt x="958104" y="278658"/>
                </a:lnTo>
                <a:lnTo>
                  <a:pt x="963678" y="280729"/>
                </a:lnTo>
                <a:lnTo>
                  <a:pt x="996167" y="277529"/>
                </a:lnTo>
                <a:lnTo>
                  <a:pt x="1012387" y="277350"/>
                </a:lnTo>
                <a:lnTo>
                  <a:pt x="1018139" y="274257"/>
                </a:lnTo>
                <a:cubicBezTo>
                  <a:pt x="1023705" y="272608"/>
                  <a:pt x="1030840" y="272419"/>
                  <a:pt x="1041488" y="275538"/>
                </a:cubicBezTo>
                <a:lnTo>
                  <a:pt x="1043729" y="276831"/>
                </a:lnTo>
                <a:lnTo>
                  <a:pt x="1076532" y="271239"/>
                </a:lnTo>
                <a:cubicBezTo>
                  <a:pt x="1083544" y="269462"/>
                  <a:pt x="1111552" y="278849"/>
                  <a:pt x="1117458" y="275294"/>
                </a:cubicBezTo>
                <a:cubicBezTo>
                  <a:pt x="1173364" y="280135"/>
                  <a:pt x="1207569" y="263603"/>
                  <a:pt x="1275827" y="275029"/>
                </a:cubicBezTo>
                <a:cubicBezTo>
                  <a:pt x="1321519" y="279616"/>
                  <a:pt x="1347196" y="279519"/>
                  <a:pt x="1376683" y="283128"/>
                </a:cubicBezTo>
                <a:cubicBezTo>
                  <a:pt x="1406170" y="286737"/>
                  <a:pt x="1433752" y="293140"/>
                  <a:pt x="1452749" y="296685"/>
                </a:cubicBezTo>
                <a:cubicBezTo>
                  <a:pt x="1471746" y="300230"/>
                  <a:pt x="1466619" y="301895"/>
                  <a:pt x="1490664" y="304401"/>
                </a:cubicBezTo>
                <a:cubicBezTo>
                  <a:pt x="1514709" y="306907"/>
                  <a:pt x="1573675" y="305000"/>
                  <a:pt x="1597021" y="311721"/>
                </a:cubicBezTo>
                <a:cubicBezTo>
                  <a:pt x="1622238" y="311037"/>
                  <a:pt x="1625537" y="322069"/>
                  <a:pt x="1639314" y="320753"/>
                </a:cubicBezTo>
                <a:cubicBezTo>
                  <a:pt x="1710549" y="337224"/>
                  <a:pt x="1769892" y="334296"/>
                  <a:pt x="1856583" y="331628"/>
                </a:cubicBezTo>
                <a:cubicBezTo>
                  <a:pt x="1913730" y="336509"/>
                  <a:pt x="1912698" y="339285"/>
                  <a:pt x="1937745" y="342098"/>
                </a:cubicBezTo>
                <a:cubicBezTo>
                  <a:pt x="1945390" y="344925"/>
                  <a:pt x="1949181" y="335092"/>
                  <a:pt x="1956068" y="338984"/>
                </a:cubicBezTo>
                <a:lnTo>
                  <a:pt x="1991434" y="344183"/>
                </a:lnTo>
                <a:lnTo>
                  <a:pt x="2017399" y="354323"/>
                </a:lnTo>
                <a:lnTo>
                  <a:pt x="2041804" y="360756"/>
                </a:lnTo>
                <a:lnTo>
                  <a:pt x="2071138" y="363487"/>
                </a:lnTo>
                <a:cubicBezTo>
                  <a:pt x="2080124" y="365903"/>
                  <a:pt x="2080713" y="373697"/>
                  <a:pt x="2092557" y="373570"/>
                </a:cubicBezTo>
                <a:cubicBezTo>
                  <a:pt x="2128517" y="378742"/>
                  <a:pt x="2193287" y="383225"/>
                  <a:pt x="2242182" y="388922"/>
                </a:cubicBezTo>
                <a:cubicBezTo>
                  <a:pt x="2266404" y="385527"/>
                  <a:pt x="2301142" y="392029"/>
                  <a:pt x="2311187" y="401718"/>
                </a:cubicBezTo>
                <a:cubicBezTo>
                  <a:pt x="2323182" y="404413"/>
                  <a:pt x="2352098" y="404462"/>
                  <a:pt x="2363765" y="402554"/>
                </a:cubicBezTo>
                <a:cubicBezTo>
                  <a:pt x="2374121" y="402833"/>
                  <a:pt x="2375999" y="406521"/>
                  <a:pt x="2389759" y="407955"/>
                </a:cubicBezTo>
                <a:cubicBezTo>
                  <a:pt x="2404778" y="411334"/>
                  <a:pt x="2437354" y="427346"/>
                  <a:pt x="2451497" y="432353"/>
                </a:cubicBezTo>
                <a:cubicBezTo>
                  <a:pt x="2465640" y="437360"/>
                  <a:pt x="2451256" y="432175"/>
                  <a:pt x="2474615" y="437995"/>
                </a:cubicBezTo>
                <a:cubicBezTo>
                  <a:pt x="2482949" y="439979"/>
                  <a:pt x="2481204" y="447714"/>
                  <a:pt x="2499122" y="451403"/>
                </a:cubicBezTo>
                <a:cubicBezTo>
                  <a:pt x="2517041" y="455093"/>
                  <a:pt x="2557176" y="459358"/>
                  <a:pt x="2582126" y="460132"/>
                </a:cubicBezTo>
                <a:cubicBezTo>
                  <a:pt x="2610000" y="447613"/>
                  <a:pt x="2600233" y="464657"/>
                  <a:pt x="2651203" y="448902"/>
                </a:cubicBezTo>
                <a:cubicBezTo>
                  <a:pt x="2652514" y="450917"/>
                  <a:pt x="2673343" y="450050"/>
                  <a:pt x="2694692" y="451398"/>
                </a:cubicBezTo>
                <a:cubicBezTo>
                  <a:pt x="2716041" y="452746"/>
                  <a:pt x="2761501" y="464041"/>
                  <a:pt x="2779298" y="456988"/>
                </a:cubicBezTo>
                <a:lnTo>
                  <a:pt x="2936306" y="456249"/>
                </a:lnTo>
                <a:lnTo>
                  <a:pt x="3026435" y="468085"/>
                </a:lnTo>
                <a:cubicBezTo>
                  <a:pt x="3057775" y="469980"/>
                  <a:pt x="3063039" y="478620"/>
                  <a:pt x="3083171" y="475230"/>
                </a:cubicBezTo>
                <a:cubicBezTo>
                  <a:pt x="3117108" y="477415"/>
                  <a:pt x="3095622" y="493457"/>
                  <a:pt x="3134778" y="480540"/>
                </a:cubicBezTo>
                <a:cubicBezTo>
                  <a:pt x="3124076" y="494276"/>
                  <a:pt x="3153178" y="476814"/>
                  <a:pt x="3173314" y="487873"/>
                </a:cubicBezTo>
                <a:cubicBezTo>
                  <a:pt x="3201556" y="479719"/>
                  <a:pt x="3230591" y="489990"/>
                  <a:pt x="3247734" y="491186"/>
                </a:cubicBezTo>
                <a:cubicBezTo>
                  <a:pt x="3264877" y="492382"/>
                  <a:pt x="3251612" y="496143"/>
                  <a:pt x="3276172" y="495050"/>
                </a:cubicBezTo>
                <a:lnTo>
                  <a:pt x="3310856" y="500586"/>
                </a:lnTo>
                <a:cubicBezTo>
                  <a:pt x="3309045" y="496015"/>
                  <a:pt x="3314063" y="497362"/>
                  <a:pt x="3327824" y="498077"/>
                </a:cubicBezTo>
                <a:lnTo>
                  <a:pt x="3364782" y="494003"/>
                </a:lnTo>
                <a:lnTo>
                  <a:pt x="3390144" y="498112"/>
                </a:lnTo>
                <a:cubicBezTo>
                  <a:pt x="3393544" y="497973"/>
                  <a:pt x="3417720" y="493499"/>
                  <a:pt x="3417235" y="489988"/>
                </a:cubicBezTo>
                <a:cubicBezTo>
                  <a:pt x="3443685" y="504716"/>
                  <a:pt x="3446332" y="495464"/>
                  <a:pt x="3473455" y="491710"/>
                </a:cubicBezTo>
                <a:cubicBezTo>
                  <a:pt x="3496710" y="493093"/>
                  <a:pt x="3476665" y="493558"/>
                  <a:pt x="3532861" y="495298"/>
                </a:cubicBezTo>
                <a:cubicBezTo>
                  <a:pt x="3554737" y="511467"/>
                  <a:pt x="3539011" y="483579"/>
                  <a:pt x="3581951" y="506221"/>
                </a:cubicBezTo>
                <a:cubicBezTo>
                  <a:pt x="3584053" y="504456"/>
                  <a:pt x="3610563" y="506075"/>
                  <a:pt x="3624438" y="507850"/>
                </a:cubicBezTo>
                <a:cubicBezTo>
                  <a:pt x="3638313" y="509625"/>
                  <a:pt x="3650849" y="507462"/>
                  <a:pt x="3665204" y="516874"/>
                </a:cubicBezTo>
                <a:cubicBezTo>
                  <a:pt x="3675692" y="519769"/>
                  <a:pt x="3656949" y="515532"/>
                  <a:pt x="3689747" y="520459"/>
                </a:cubicBezTo>
                <a:cubicBezTo>
                  <a:pt x="3722545" y="525386"/>
                  <a:pt x="3829449" y="542068"/>
                  <a:pt x="3861993" y="546434"/>
                </a:cubicBezTo>
                <a:cubicBezTo>
                  <a:pt x="3894537" y="550800"/>
                  <a:pt x="3871648" y="553364"/>
                  <a:pt x="3885009" y="553797"/>
                </a:cubicBezTo>
                <a:cubicBezTo>
                  <a:pt x="3898370" y="554230"/>
                  <a:pt x="3927139" y="547164"/>
                  <a:pt x="3942159" y="549034"/>
                </a:cubicBezTo>
                <a:cubicBezTo>
                  <a:pt x="3961015" y="550940"/>
                  <a:pt x="3963811" y="558241"/>
                  <a:pt x="3975129" y="557872"/>
                </a:cubicBezTo>
                <a:cubicBezTo>
                  <a:pt x="3985593" y="547655"/>
                  <a:pt x="3996704" y="547768"/>
                  <a:pt x="4014830" y="553964"/>
                </a:cubicBezTo>
                <a:cubicBezTo>
                  <a:pt x="4048643" y="556748"/>
                  <a:pt x="4048670" y="546238"/>
                  <a:pt x="4081323" y="547753"/>
                </a:cubicBezTo>
                <a:cubicBezTo>
                  <a:pt x="4095652" y="547174"/>
                  <a:pt x="4103318" y="550468"/>
                  <a:pt x="4127224" y="547194"/>
                </a:cubicBezTo>
                <a:cubicBezTo>
                  <a:pt x="4144245" y="547892"/>
                  <a:pt x="4178444" y="549648"/>
                  <a:pt x="4201489" y="539366"/>
                </a:cubicBezTo>
                <a:cubicBezTo>
                  <a:pt x="4226484" y="538057"/>
                  <a:pt x="4208332" y="537593"/>
                  <a:pt x="4235612" y="540183"/>
                </a:cubicBezTo>
                <a:cubicBezTo>
                  <a:pt x="4268938" y="540701"/>
                  <a:pt x="4282810" y="534470"/>
                  <a:pt x="4302068" y="535952"/>
                </a:cubicBezTo>
                <a:cubicBezTo>
                  <a:pt x="4314608" y="531697"/>
                  <a:pt x="4300406" y="536768"/>
                  <a:pt x="4348604" y="531427"/>
                </a:cubicBezTo>
                <a:cubicBezTo>
                  <a:pt x="4367706" y="540886"/>
                  <a:pt x="4384046" y="527950"/>
                  <a:pt x="4400391" y="529988"/>
                </a:cubicBezTo>
                <a:cubicBezTo>
                  <a:pt x="4426313" y="528954"/>
                  <a:pt x="4490025" y="529067"/>
                  <a:pt x="4513659" y="527603"/>
                </a:cubicBezTo>
                <a:cubicBezTo>
                  <a:pt x="4537293" y="526139"/>
                  <a:pt x="4512137" y="523958"/>
                  <a:pt x="4542198" y="521206"/>
                </a:cubicBezTo>
                <a:cubicBezTo>
                  <a:pt x="4597566" y="533455"/>
                  <a:pt x="4628464" y="511410"/>
                  <a:pt x="4684502" y="508712"/>
                </a:cubicBezTo>
                <a:cubicBezTo>
                  <a:pt x="4718519" y="491640"/>
                  <a:pt x="4742626" y="509374"/>
                  <a:pt x="4779821" y="496309"/>
                </a:cubicBezTo>
                <a:cubicBezTo>
                  <a:pt x="4804992" y="492314"/>
                  <a:pt x="4808648" y="496131"/>
                  <a:pt x="4822825" y="494266"/>
                </a:cubicBezTo>
                <a:cubicBezTo>
                  <a:pt x="4837002" y="492401"/>
                  <a:pt x="4852992" y="487905"/>
                  <a:pt x="4864884" y="485118"/>
                </a:cubicBezTo>
                <a:cubicBezTo>
                  <a:pt x="4871249" y="488756"/>
                  <a:pt x="4920720" y="482346"/>
                  <a:pt x="4919578" y="477542"/>
                </a:cubicBezTo>
                <a:cubicBezTo>
                  <a:pt x="4926928" y="479188"/>
                  <a:pt x="4947247" y="485560"/>
                  <a:pt x="4949541" y="477954"/>
                </a:cubicBezTo>
                <a:cubicBezTo>
                  <a:pt x="4987069" y="477873"/>
                  <a:pt x="5008152" y="476806"/>
                  <a:pt x="5040980" y="486944"/>
                </a:cubicBezTo>
                <a:cubicBezTo>
                  <a:pt x="5064311" y="490721"/>
                  <a:pt x="5048016" y="488694"/>
                  <a:pt x="5062537" y="491091"/>
                </a:cubicBezTo>
                <a:cubicBezTo>
                  <a:pt x="5077058" y="493488"/>
                  <a:pt x="5101248" y="489194"/>
                  <a:pt x="5124930" y="488624"/>
                </a:cubicBezTo>
                <a:cubicBezTo>
                  <a:pt x="5148941" y="488756"/>
                  <a:pt x="5176916" y="492838"/>
                  <a:pt x="5194697" y="494266"/>
                </a:cubicBezTo>
                <a:cubicBezTo>
                  <a:pt x="5212478" y="495694"/>
                  <a:pt x="5216720" y="495351"/>
                  <a:pt x="5231615" y="497193"/>
                </a:cubicBezTo>
                <a:cubicBezTo>
                  <a:pt x="5256471" y="493743"/>
                  <a:pt x="5277358" y="495561"/>
                  <a:pt x="5295973" y="502936"/>
                </a:cubicBezTo>
                <a:cubicBezTo>
                  <a:pt x="5310458" y="504829"/>
                  <a:pt x="5303034" y="509138"/>
                  <a:pt x="5313760" y="510935"/>
                </a:cubicBezTo>
                <a:cubicBezTo>
                  <a:pt x="5324486" y="512732"/>
                  <a:pt x="5331325" y="504608"/>
                  <a:pt x="5360330" y="506574"/>
                </a:cubicBezTo>
                <a:cubicBezTo>
                  <a:pt x="5370649" y="506971"/>
                  <a:pt x="5370304" y="514592"/>
                  <a:pt x="5392341" y="515697"/>
                </a:cubicBezTo>
                <a:cubicBezTo>
                  <a:pt x="5414378" y="516802"/>
                  <a:pt x="5502983" y="521559"/>
                  <a:pt x="5535415" y="522731"/>
                </a:cubicBezTo>
                <a:cubicBezTo>
                  <a:pt x="5567847" y="523903"/>
                  <a:pt x="5554717" y="520685"/>
                  <a:pt x="5570264" y="520350"/>
                </a:cubicBezTo>
                <a:cubicBezTo>
                  <a:pt x="5585811" y="520015"/>
                  <a:pt x="5604204" y="511612"/>
                  <a:pt x="5628698" y="520719"/>
                </a:cubicBezTo>
                <a:cubicBezTo>
                  <a:pt x="5647020" y="515874"/>
                  <a:pt x="5647491" y="526993"/>
                  <a:pt x="5667807" y="529861"/>
                </a:cubicBezTo>
                <a:cubicBezTo>
                  <a:pt x="5679016" y="533919"/>
                  <a:pt x="5693046" y="532742"/>
                  <a:pt x="5702300" y="535541"/>
                </a:cubicBezTo>
                <a:cubicBezTo>
                  <a:pt x="5711554" y="538340"/>
                  <a:pt x="5718870" y="538844"/>
                  <a:pt x="5725716" y="541891"/>
                </a:cubicBezTo>
                <a:cubicBezTo>
                  <a:pt x="5732562" y="544938"/>
                  <a:pt x="5734643" y="551045"/>
                  <a:pt x="5743374" y="553823"/>
                </a:cubicBezTo>
                <a:cubicBezTo>
                  <a:pt x="5752105" y="556601"/>
                  <a:pt x="5765759" y="561491"/>
                  <a:pt x="5775722" y="563322"/>
                </a:cubicBezTo>
                <a:cubicBezTo>
                  <a:pt x="5785685" y="565153"/>
                  <a:pt x="5784173" y="562319"/>
                  <a:pt x="5803154" y="564811"/>
                </a:cubicBezTo>
                <a:cubicBezTo>
                  <a:pt x="5834093" y="570132"/>
                  <a:pt x="5861956" y="573987"/>
                  <a:pt x="5896753" y="573511"/>
                </a:cubicBezTo>
                <a:cubicBezTo>
                  <a:pt x="5903276" y="583218"/>
                  <a:pt x="5913663" y="578812"/>
                  <a:pt x="5927554" y="573675"/>
                </a:cubicBezTo>
                <a:cubicBezTo>
                  <a:pt x="5953522" y="580755"/>
                  <a:pt x="5997380" y="586240"/>
                  <a:pt x="6041802" y="602069"/>
                </a:cubicBezTo>
                <a:cubicBezTo>
                  <a:pt x="6060710" y="611771"/>
                  <a:pt x="6064884" y="613437"/>
                  <a:pt x="6078434" y="616108"/>
                </a:cubicBezTo>
                <a:lnTo>
                  <a:pt x="6096000" y="619448"/>
                </a:lnTo>
                <a:lnTo>
                  <a:pt x="6096000" y="5455552"/>
                </a:lnTo>
                <a:lnTo>
                  <a:pt x="6069997" y="5451207"/>
                </a:lnTo>
                <a:cubicBezTo>
                  <a:pt x="6053823" y="5455294"/>
                  <a:pt x="6044686" y="5455132"/>
                  <a:pt x="6037984" y="5444964"/>
                </a:cubicBezTo>
                <a:cubicBezTo>
                  <a:pt x="5998377" y="5442843"/>
                  <a:pt x="5957550" y="5417208"/>
                  <a:pt x="5932185" y="5429303"/>
                </a:cubicBezTo>
                <a:cubicBezTo>
                  <a:pt x="5933795" y="5407890"/>
                  <a:pt x="5919598" y="5415926"/>
                  <a:pt x="5891978" y="5410773"/>
                </a:cubicBezTo>
                <a:cubicBezTo>
                  <a:pt x="5872223" y="5404775"/>
                  <a:pt x="5829555" y="5392164"/>
                  <a:pt x="5813654" y="5386399"/>
                </a:cubicBezTo>
                <a:cubicBezTo>
                  <a:pt x="5797753" y="5380634"/>
                  <a:pt x="5785570" y="5384842"/>
                  <a:pt x="5769613" y="5379294"/>
                </a:cubicBezTo>
                <a:cubicBezTo>
                  <a:pt x="5776777" y="5360980"/>
                  <a:pt x="5681621" y="5373475"/>
                  <a:pt x="5717914" y="5360029"/>
                </a:cubicBezTo>
                <a:cubicBezTo>
                  <a:pt x="5690732" y="5349118"/>
                  <a:pt x="5700727" y="5354575"/>
                  <a:pt x="5686355" y="5359511"/>
                </a:cubicBezTo>
                <a:cubicBezTo>
                  <a:pt x="5652173" y="5354756"/>
                  <a:pt x="5649150" y="5353330"/>
                  <a:pt x="5609707" y="5357833"/>
                </a:cubicBezTo>
                <a:cubicBezTo>
                  <a:pt x="5592195" y="5357127"/>
                  <a:pt x="5585993" y="5354659"/>
                  <a:pt x="5570413" y="5353209"/>
                </a:cubicBezTo>
                <a:cubicBezTo>
                  <a:pt x="5554833" y="5351759"/>
                  <a:pt x="5546238" y="5352814"/>
                  <a:pt x="5516227" y="5349136"/>
                </a:cubicBezTo>
                <a:cubicBezTo>
                  <a:pt x="5492490" y="5344525"/>
                  <a:pt x="5475257" y="5345814"/>
                  <a:pt x="5456088" y="5343158"/>
                </a:cubicBezTo>
                <a:cubicBezTo>
                  <a:pt x="5436918" y="5340503"/>
                  <a:pt x="5425237" y="5336331"/>
                  <a:pt x="5401214" y="5333202"/>
                </a:cubicBezTo>
                <a:cubicBezTo>
                  <a:pt x="5380590" y="5324458"/>
                  <a:pt x="5302803" y="5345416"/>
                  <a:pt x="5287223" y="5319212"/>
                </a:cubicBezTo>
                <a:cubicBezTo>
                  <a:pt x="5230819" y="5324494"/>
                  <a:pt x="5214860" y="5313910"/>
                  <a:pt x="5168498" y="5309267"/>
                </a:cubicBezTo>
                <a:cubicBezTo>
                  <a:pt x="5123665" y="5304413"/>
                  <a:pt x="5118021" y="5307363"/>
                  <a:pt x="5071189" y="5294765"/>
                </a:cubicBezTo>
                <a:cubicBezTo>
                  <a:pt x="5034607" y="5282205"/>
                  <a:pt x="5014978" y="5278240"/>
                  <a:pt x="4972297" y="5275521"/>
                </a:cubicBezTo>
                <a:cubicBezTo>
                  <a:pt x="4969126" y="5282935"/>
                  <a:pt x="4918210" y="5268072"/>
                  <a:pt x="4909975" y="5265882"/>
                </a:cubicBezTo>
                <a:cubicBezTo>
                  <a:pt x="4910918" y="5270758"/>
                  <a:pt x="4884027" y="5272900"/>
                  <a:pt x="4877057" y="5268795"/>
                </a:cubicBezTo>
                <a:cubicBezTo>
                  <a:pt x="4815399" y="5271659"/>
                  <a:pt x="4796579" y="5290311"/>
                  <a:pt x="4750368" y="5280515"/>
                </a:cubicBezTo>
                <a:cubicBezTo>
                  <a:pt x="4714297" y="5280446"/>
                  <a:pt x="4716019" y="5289985"/>
                  <a:pt x="4664197" y="5289876"/>
                </a:cubicBezTo>
                <a:cubicBezTo>
                  <a:pt x="4642396" y="5294034"/>
                  <a:pt x="4648926" y="5285802"/>
                  <a:pt x="4621801" y="5286109"/>
                </a:cubicBezTo>
                <a:cubicBezTo>
                  <a:pt x="4587181" y="5303707"/>
                  <a:pt x="4550367" y="5292240"/>
                  <a:pt x="4501450" y="5291718"/>
                </a:cubicBezTo>
                <a:cubicBezTo>
                  <a:pt x="4441618" y="5290413"/>
                  <a:pt x="4391602" y="5297669"/>
                  <a:pt x="4339538" y="5289896"/>
                </a:cubicBezTo>
                <a:cubicBezTo>
                  <a:pt x="4320399" y="5296143"/>
                  <a:pt x="4294824" y="5304547"/>
                  <a:pt x="4273798" y="5293687"/>
                </a:cubicBezTo>
                <a:cubicBezTo>
                  <a:pt x="4218595" y="5295417"/>
                  <a:pt x="4225039" y="5300366"/>
                  <a:pt x="4204001" y="5294046"/>
                </a:cubicBezTo>
                <a:cubicBezTo>
                  <a:pt x="4162118" y="5296469"/>
                  <a:pt x="4168874" y="5290927"/>
                  <a:pt x="4131013" y="5287923"/>
                </a:cubicBezTo>
                <a:cubicBezTo>
                  <a:pt x="4100184" y="5283304"/>
                  <a:pt x="4115521" y="5283729"/>
                  <a:pt x="4087000" y="5283169"/>
                </a:cubicBezTo>
                <a:cubicBezTo>
                  <a:pt x="4060034" y="5291706"/>
                  <a:pt x="4041568" y="5281154"/>
                  <a:pt x="4034328" y="5278941"/>
                </a:cubicBezTo>
                <a:cubicBezTo>
                  <a:pt x="4008845" y="5280382"/>
                  <a:pt x="3971113" y="5268624"/>
                  <a:pt x="3975385" y="5283804"/>
                </a:cubicBezTo>
                <a:cubicBezTo>
                  <a:pt x="3939593" y="5263231"/>
                  <a:pt x="3940927" y="5284115"/>
                  <a:pt x="3902682" y="5278816"/>
                </a:cubicBezTo>
                <a:cubicBezTo>
                  <a:pt x="3882526" y="5271283"/>
                  <a:pt x="3856417" y="5267233"/>
                  <a:pt x="3843763" y="5276642"/>
                </a:cubicBezTo>
                <a:cubicBezTo>
                  <a:pt x="3766863" y="5264696"/>
                  <a:pt x="3813381" y="5261088"/>
                  <a:pt x="3734981" y="5248544"/>
                </a:cubicBezTo>
                <a:cubicBezTo>
                  <a:pt x="3694311" y="5242227"/>
                  <a:pt x="3633976" y="5239795"/>
                  <a:pt x="3602355" y="5230777"/>
                </a:cubicBezTo>
                <a:cubicBezTo>
                  <a:pt x="3570735" y="5221759"/>
                  <a:pt x="3562983" y="5225833"/>
                  <a:pt x="3538517" y="5219315"/>
                </a:cubicBezTo>
                <a:cubicBezTo>
                  <a:pt x="3514052" y="5212798"/>
                  <a:pt x="3482747" y="5212305"/>
                  <a:pt x="3463058" y="5208965"/>
                </a:cubicBezTo>
                <a:cubicBezTo>
                  <a:pt x="3443369" y="5205624"/>
                  <a:pt x="3422900" y="5197673"/>
                  <a:pt x="3420380" y="5199276"/>
                </a:cubicBezTo>
                <a:cubicBezTo>
                  <a:pt x="3380714" y="5190779"/>
                  <a:pt x="3368868" y="5201274"/>
                  <a:pt x="3345184" y="5183516"/>
                </a:cubicBezTo>
                <a:cubicBezTo>
                  <a:pt x="3324916" y="5181274"/>
                  <a:pt x="3320333" y="5179327"/>
                  <a:pt x="3298771" y="5178904"/>
                </a:cubicBezTo>
                <a:cubicBezTo>
                  <a:pt x="3277209" y="5178481"/>
                  <a:pt x="3245843" y="5181014"/>
                  <a:pt x="3215809" y="5180977"/>
                </a:cubicBezTo>
                <a:cubicBezTo>
                  <a:pt x="3184688" y="5182696"/>
                  <a:pt x="3183910" y="5199151"/>
                  <a:pt x="3154917" y="5182487"/>
                </a:cubicBezTo>
                <a:cubicBezTo>
                  <a:pt x="3155210" y="5186026"/>
                  <a:pt x="3140142" y="5187176"/>
                  <a:pt x="3136265" y="5187060"/>
                </a:cubicBezTo>
                <a:lnTo>
                  <a:pt x="3105563" y="5188768"/>
                </a:lnTo>
                <a:lnTo>
                  <a:pt x="3102974" y="5183180"/>
                </a:lnTo>
                <a:cubicBezTo>
                  <a:pt x="3091506" y="5180875"/>
                  <a:pt x="3071814" y="5186387"/>
                  <a:pt x="3060354" y="5187376"/>
                </a:cubicBezTo>
                <a:lnTo>
                  <a:pt x="3034213" y="5189113"/>
                </a:lnTo>
                <a:lnTo>
                  <a:pt x="3024272" y="5188328"/>
                </a:lnTo>
                <a:lnTo>
                  <a:pt x="3020033" y="5188388"/>
                </a:lnTo>
                <a:lnTo>
                  <a:pt x="3009083" y="5184215"/>
                </a:lnTo>
                <a:cubicBezTo>
                  <a:pt x="2998901" y="5183170"/>
                  <a:pt x="2991286" y="5176456"/>
                  <a:pt x="2985198" y="5175435"/>
                </a:cubicBezTo>
                <a:cubicBezTo>
                  <a:pt x="2979110" y="5174414"/>
                  <a:pt x="2977314" y="5182166"/>
                  <a:pt x="2972552" y="5178092"/>
                </a:cubicBezTo>
                <a:cubicBezTo>
                  <a:pt x="2978585" y="5175121"/>
                  <a:pt x="2969122" y="5172700"/>
                  <a:pt x="2964948" y="5170542"/>
                </a:cubicBezTo>
                <a:lnTo>
                  <a:pt x="2927081" y="5167883"/>
                </a:lnTo>
                <a:cubicBezTo>
                  <a:pt x="2881315" y="5170765"/>
                  <a:pt x="2897505" y="5157632"/>
                  <a:pt x="2883507" y="5165948"/>
                </a:cubicBezTo>
                <a:cubicBezTo>
                  <a:pt x="2848802" y="5172562"/>
                  <a:pt x="2841183" y="5172540"/>
                  <a:pt x="2828808" y="5171024"/>
                </a:cubicBezTo>
                <a:cubicBezTo>
                  <a:pt x="2789723" y="5176358"/>
                  <a:pt x="2783598" y="5178552"/>
                  <a:pt x="2733350" y="5182954"/>
                </a:cubicBezTo>
                <a:cubicBezTo>
                  <a:pt x="2705294" y="5195484"/>
                  <a:pt x="2697276" y="5196299"/>
                  <a:pt x="2676026" y="5201528"/>
                </a:cubicBezTo>
                <a:cubicBezTo>
                  <a:pt x="2649850" y="5209688"/>
                  <a:pt x="2656777" y="5215631"/>
                  <a:pt x="2624966" y="5219503"/>
                </a:cubicBezTo>
                <a:cubicBezTo>
                  <a:pt x="2608822" y="5223802"/>
                  <a:pt x="2596717" y="5233960"/>
                  <a:pt x="2586657" y="5237693"/>
                </a:cubicBezTo>
                <a:cubicBezTo>
                  <a:pt x="2576598" y="5241426"/>
                  <a:pt x="2572560" y="5240215"/>
                  <a:pt x="2555604" y="5242950"/>
                </a:cubicBezTo>
                <a:cubicBezTo>
                  <a:pt x="2544327" y="5242024"/>
                  <a:pt x="2507818" y="5241999"/>
                  <a:pt x="2501014" y="5243732"/>
                </a:cubicBezTo>
                <a:cubicBezTo>
                  <a:pt x="2481627" y="5253849"/>
                  <a:pt x="2464234" y="5242512"/>
                  <a:pt x="2430333" y="5242347"/>
                </a:cubicBezTo>
                <a:lnTo>
                  <a:pt x="2390297" y="5243718"/>
                </a:lnTo>
                <a:cubicBezTo>
                  <a:pt x="2383025" y="5238323"/>
                  <a:pt x="2325738" y="5236407"/>
                  <a:pt x="2321676" y="5229096"/>
                </a:cubicBezTo>
                <a:cubicBezTo>
                  <a:pt x="2300682" y="5221752"/>
                  <a:pt x="2300605" y="5203239"/>
                  <a:pt x="2268081" y="5196194"/>
                </a:cubicBezTo>
                <a:cubicBezTo>
                  <a:pt x="2250549" y="5189151"/>
                  <a:pt x="2260291" y="5206888"/>
                  <a:pt x="2216485" y="5186836"/>
                </a:cubicBezTo>
                <a:cubicBezTo>
                  <a:pt x="2176812" y="5155811"/>
                  <a:pt x="2009284" y="5133290"/>
                  <a:pt x="2001494" y="5079343"/>
                </a:cubicBezTo>
                <a:cubicBezTo>
                  <a:pt x="1930452" y="5061834"/>
                  <a:pt x="1990088" y="5062662"/>
                  <a:pt x="1894629" y="5047832"/>
                </a:cubicBezTo>
                <a:cubicBezTo>
                  <a:pt x="1809963" y="5035276"/>
                  <a:pt x="1557661" y="5013588"/>
                  <a:pt x="1500237" y="4994679"/>
                </a:cubicBezTo>
                <a:cubicBezTo>
                  <a:pt x="1422590" y="4985100"/>
                  <a:pt x="1462550" y="4984560"/>
                  <a:pt x="1428745" y="4990358"/>
                </a:cubicBezTo>
                <a:cubicBezTo>
                  <a:pt x="1371818" y="4998904"/>
                  <a:pt x="1368586" y="4981591"/>
                  <a:pt x="1331117" y="4982813"/>
                </a:cubicBezTo>
                <a:cubicBezTo>
                  <a:pt x="1275392" y="4969813"/>
                  <a:pt x="1167811" y="4963517"/>
                  <a:pt x="1094400" y="4949677"/>
                </a:cubicBezTo>
                <a:cubicBezTo>
                  <a:pt x="1032555" y="4940283"/>
                  <a:pt x="1020613" y="4926459"/>
                  <a:pt x="960420" y="4921601"/>
                </a:cubicBezTo>
                <a:cubicBezTo>
                  <a:pt x="926461" y="4913284"/>
                  <a:pt x="907935" y="4932317"/>
                  <a:pt x="890651" y="4899776"/>
                </a:cubicBezTo>
                <a:cubicBezTo>
                  <a:pt x="868932" y="4886871"/>
                  <a:pt x="828943" y="4886321"/>
                  <a:pt x="792786" y="4879490"/>
                </a:cubicBezTo>
                <a:cubicBezTo>
                  <a:pt x="774601" y="4877972"/>
                  <a:pt x="755410" y="4883422"/>
                  <a:pt x="715957" y="4873155"/>
                </a:cubicBezTo>
                <a:cubicBezTo>
                  <a:pt x="685950" y="4865367"/>
                  <a:pt x="651097" y="4849744"/>
                  <a:pt x="647625" y="4870967"/>
                </a:cubicBezTo>
                <a:cubicBezTo>
                  <a:pt x="617175" y="4843306"/>
                  <a:pt x="628363" y="4862320"/>
                  <a:pt x="588833" y="4861867"/>
                </a:cubicBezTo>
                <a:cubicBezTo>
                  <a:pt x="485840" y="4832827"/>
                  <a:pt x="444489" y="4851587"/>
                  <a:pt x="366769" y="4836563"/>
                </a:cubicBezTo>
                <a:cubicBezTo>
                  <a:pt x="347086" y="4818158"/>
                  <a:pt x="343282" y="4863016"/>
                  <a:pt x="293285" y="4819988"/>
                </a:cubicBezTo>
                <a:cubicBezTo>
                  <a:pt x="289569" y="4822136"/>
                  <a:pt x="267030" y="4799681"/>
                  <a:pt x="251789" y="4793960"/>
                </a:cubicBezTo>
                <a:cubicBezTo>
                  <a:pt x="236548" y="4788239"/>
                  <a:pt x="215411" y="4786648"/>
                  <a:pt x="201835" y="4785664"/>
                </a:cubicBezTo>
                <a:cubicBezTo>
                  <a:pt x="188258" y="4784679"/>
                  <a:pt x="186209" y="4788050"/>
                  <a:pt x="170329" y="4788050"/>
                </a:cubicBezTo>
                <a:cubicBezTo>
                  <a:pt x="154448" y="4788050"/>
                  <a:pt x="132774" y="4775085"/>
                  <a:pt x="103478" y="4797957"/>
                </a:cubicBezTo>
                <a:cubicBezTo>
                  <a:pt x="89551" y="4796239"/>
                  <a:pt x="97852" y="4783571"/>
                  <a:pt x="86767" y="4777747"/>
                </a:cubicBezTo>
                <a:cubicBezTo>
                  <a:pt x="81225" y="4774835"/>
                  <a:pt x="72809" y="4772046"/>
                  <a:pt x="63762" y="4769537"/>
                </a:cubicBezTo>
                <a:lnTo>
                  <a:pt x="37001" y="4763022"/>
                </a:lnTo>
                <a:lnTo>
                  <a:pt x="37482" y="4761597"/>
                </a:lnTo>
                <a:cubicBezTo>
                  <a:pt x="35277" y="4760236"/>
                  <a:pt x="31697" y="4759001"/>
                  <a:pt x="30394" y="4758901"/>
                </a:cubicBezTo>
                <a:cubicBezTo>
                  <a:pt x="29091" y="4758801"/>
                  <a:pt x="30066" y="4759837"/>
                  <a:pt x="36971" y="4763015"/>
                </a:cubicBezTo>
                <a:lnTo>
                  <a:pt x="37001" y="4763022"/>
                </a:lnTo>
                <a:lnTo>
                  <a:pt x="36315" y="4765055"/>
                </a:lnTo>
                <a:cubicBezTo>
                  <a:pt x="32115" y="4765663"/>
                  <a:pt x="22886" y="4765389"/>
                  <a:pt x="4975" y="4763227"/>
                </a:cubicBezTo>
                <a:lnTo>
                  <a:pt x="0" y="4762420"/>
                </a:lnTo>
                <a:close/>
              </a:path>
            </a:pathLst>
          </a:custGeom>
        </p:spPr>
      </p:pic>
      <p:sp>
        <p:nvSpPr>
          <p:cNvPr id="2" name="Title 1">
            <a:extLst>
              <a:ext uri="{FF2B5EF4-FFF2-40B4-BE49-F238E27FC236}">
                <a16:creationId xmlns:a16="http://schemas.microsoft.com/office/drawing/2014/main" id="{87A75AF3-99A2-AEF5-86E7-C459E75B72C7}"/>
              </a:ext>
            </a:extLst>
          </p:cNvPr>
          <p:cNvSpPr>
            <a:spLocks noGrp="1"/>
          </p:cNvSpPr>
          <p:nvPr>
            <p:ph type="title"/>
          </p:nvPr>
        </p:nvSpPr>
        <p:spPr>
          <a:xfrm>
            <a:off x="836675" y="-132236"/>
            <a:ext cx="10515600" cy="942664"/>
          </a:xfrm>
        </p:spPr>
        <p:txBody>
          <a:bodyPr vert="horz" lIns="91440" tIns="45720" rIns="91440" bIns="45720" rtlCol="0" anchor="ctr">
            <a:normAutofit/>
          </a:bodyPr>
          <a:lstStyle/>
          <a:p>
            <a:pPr algn="ctr"/>
            <a:r>
              <a:rPr lang="en-US" sz="5200" kern="1200" dirty="0">
                <a:solidFill>
                  <a:schemeClr val="bg1"/>
                </a:solidFill>
                <a:latin typeface="+mj-lt"/>
                <a:ea typeface="+mj-ea"/>
                <a:cs typeface="+mj-cs"/>
              </a:rPr>
              <a:t>Glorification of Nazi Collaborators </a:t>
            </a:r>
          </a:p>
        </p:txBody>
      </p:sp>
      <p:sp>
        <p:nvSpPr>
          <p:cNvPr id="5" name="TextBox 4">
            <a:extLst>
              <a:ext uri="{FF2B5EF4-FFF2-40B4-BE49-F238E27FC236}">
                <a16:creationId xmlns:a16="http://schemas.microsoft.com/office/drawing/2014/main" id="{62D98953-E7A7-C2C0-7E35-E9CB0AAF3C53}"/>
              </a:ext>
            </a:extLst>
          </p:cNvPr>
          <p:cNvSpPr txBox="1"/>
          <p:nvPr/>
        </p:nvSpPr>
        <p:spPr>
          <a:xfrm>
            <a:off x="596397" y="4733508"/>
            <a:ext cx="6214938" cy="2585323"/>
          </a:xfrm>
          <a:prstGeom prst="rect">
            <a:avLst/>
          </a:prstGeom>
          <a:noFill/>
        </p:spPr>
        <p:txBody>
          <a:bodyPr wrap="square" rtlCol="0">
            <a:spAutoFit/>
          </a:bodyPr>
          <a:lstStyle/>
          <a:p>
            <a:pPr algn="ctr"/>
            <a:r>
              <a:rPr lang="en-US" dirty="0">
                <a:solidFill>
                  <a:schemeClr val="bg1"/>
                </a:solidFill>
              </a:rPr>
              <a:t>King Boris III Bio (Benbassa 173-179)</a:t>
            </a:r>
          </a:p>
          <a:p>
            <a:pPr marL="285750" indent="-285750">
              <a:buFont typeface="Arial" panose="020B0604020202020204" pitchFamily="34" charset="0"/>
              <a:buChar char="•"/>
            </a:pPr>
            <a:r>
              <a:rPr lang="en-US" dirty="0">
                <a:solidFill>
                  <a:schemeClr val="bg1"/>
                </a:solidFill>
              </a:rPr>
              <a:t>Allied with Hitler to retake lost land</a:t>
            </a:r>
          </a:p>
          <a:p>
            <a:pPr marL="285750" indent="-285750">
              <a:buFont typeface="Arial" panose="020B0604020202020204" pitchFamily="34" charset="0"/>
              <a:buChar char="•"/>
            </a:pPr>
            <a:r>
              <a:rPr lang="en-US" dirty="0">
                <a:solidFill>
                  <a:schemeClr val="bg1"/>
                </a:solidFill>
              </a:rPr>
              <a:t>Passed antisemitic laws in Bulgaria</a:t>
            </a:r>
          </a:p>
          <a:p>
            <a:pPr marL="285750" indent="-285750">
              <a:buFont typeface="Arial" panose="020B0604020202020204" pitchFamily="34" charset="0"/>
              <a:buChar char="•"/>
            </a:pPr>
            <a:r>
              <a:rPr lang="en-US" dirty="0">
                <a:solidFill>
                  <a:schemeClr val="bg1"/>
                </a:solidFill>
              </a:rPr>
              <a:t>Oversaw the forced deportation of 20,000 Jews from Sofia to outer regions </a:t>
            </a:r>
          </a:p>
          <a:p>
            <a:pPr marL="285750" indent="-285750">
              <a:buFont typeface="Arial" panose="020B0604020202020204" pitchFamily="34" charset="0"/>
              <a:buChar char="•"/>
            </a:pPr>
            <a:r>
              <a:rPr lang="en-US" dirty="0">
                <a:solidFill>
                  <a:schemeClr val="bg1"/>
                </a:solidFill>
              </a:rPr>
              <a:t>Directly signed off on the agreement to enact the Final Solution in Bulgaria and occupied territories</a:t>
            </a:r>
          </a:p>
          <a:p>
            <a:pPr marL="285750" indent="-285750">
              <a:buFont typeface="Arial" panose="020B0604020202020204" pitchFamily="34" charset="0"/>
              <a:buChar char="•"/>
            </a:pPr>
            <a:endParaRPr lang="en-US" dirty="0">
              <a:solidFill>
                <a:schemeClr val="bg1"/>
              </a:solidFill>
            </a:endParaRPr>
          </a:p>
          <a:p>
            <a:pPr algn="ctr"/>
            <a:endParaRPr lang="en-US" dirty="0">
              <a:solidFill>
                <a:schemeClr val="bg1"/>
              </a:solidFill>
            </a:endParaRPr>
          </a:p>
        </p:txBody>
      </p:sp>
      <p:sp>
        <p:nvSpPr>
          <p:cNvPr id="6" name="TextBox 5">
            <a:extLst>
              <a:ext uri="{FF2B5EF4-FFF2-40B4-BE49-F238E27FC236}">
                <a16:creationId xmlns:a16="http://schemas.microsoft.com/office/drawing/2014/main" id="{BF16EC31-2233-02F0-FB1C-EFB2CB19017D}"/>
              </a:ext>
            </a:extLst>
          </p:cNvPr>
          <p:cNvSpPr txBox="1"/>
          <p:nvPr/>
        </p:nvSpPr>
        <p:spPr>
          <a:xfrm>
            <a:off x="6500688" y="4957443"/>
            <a:ext cx="4957887" cy="369332"/>
          </a:xfrm>
          <a:prstGeom prst="rect">
            <a:avLst/>
          </a:prstGeom>
          <a:noFill/>
        </p:spPr>
        <p:txBody>
          <a:bodyPr wrap="square" rtlCol="0">
            <a:spAutoFit/>
          </a:bodyPr>
          <a:lstStyle/>
          <a:p>
            <a:r>
              <a:rPr lang="en-US" dirty="0"/>
              <a:t>w</a:t>
            </a:r>
          </a:p>
        </p:txBody>
      </p:sp>
      <p:sp>
        <p:nvSpPr>
          <p:cNvPr id="3" name="TextBox 2">
            <a:extLst>
              <a:ext uri="{FF2B5EF4-FFF2-40B4-BE49-F238E27FC236}">
                <a16:creationId xmlns:a16="http://schemas.microsoft.com/office/drawing/2014/main" id="{1B8EBCEB-734C-4FA4-34C0-389B96C25A58}"/>
              </a:ext>
            </a:extLst>
          </p:cNvPr>
          <p:cNvSpPr txBox="1"/>
          <p:nvPr/>
        </p:nvSpPr>
        <p:spPr>
          <a:xfrm>
            <a:off x="6845435" y="4835147"/>
            <a:ext cx="4750168" cy="2031325"/>
          </a:xfrm>
          <a:prstGeom prst="rect">
            <a:avLst/>
          </a:prstGeom>
          <a:noFill/>
        </p:spPr>
        <p:txBody>
          <a:bodyPr wrap="square" rtlCol="0">
            <a:spAutoFit/>
          </a:bodyPr>
          <a:lstStyle/>
          <a:p>
            <a:pPr algn="ctr"/>
            <a:r>
              <a:rPr lang="en-US" dirty="0">
                <a:solidFill>
                  <a:schemeClr val="bg1"/>
                </a:solidFill>
                <a:effectLst/>
              </a:rPr>
              <a:t>Ivan </a:t>
            </a:r>
            <a:r>
              <a:rPr lang="en-US" dirty="0" err="1">
                <a:solidFill>
                  <a:schemeClr val="bg1"/>
                </a:solidFill>
                <a:effectLst/>
              </a:rPr>
              <a:t>Mihailov</a:t>
            </a:r>
            <a:r>
              <a:rPr lang="en-US" dirty="0">
                <a:solidFill>
                  <a:schemeClr val="bg1"/>
                </a:solidFill>
                <a:effectLst/>
              </a:rPr>
              <a:t>. (Chary 164-175).</a:t>
            </a:r>
          </a:p>
          <a:p>
            <a:pPr marL="285750" indent="-285750">
              <a:buFont typeface="Arial" panose="020B0604020202020204" pitchFamily="34" charset="0"/>
              <a:buChar char="•"/>
            </a:pPr>
            <a:r>
              <a:rPr lang="en-US" dirty="0">
                <a:solidFill>
                  <a:schemeClr val="bg1"/>
                </a:solidFill>
              </a:rPr>
              <a:t>Lived in Croatia as a guest of the Fascist </a:t>
            </a:r>
            <a:r>
              <a:rPr lang="en-US" dirty="0" err="1">
                <a:solidFill>
                  <a:schemeClr val="bg1"/>
                </a:solidFill>
              </a:rPr>
              <a:t>Ustasha</a:t>
            </a:r>
            <a:r>
              <a:rPr lang="en-US" dirty="0">
                <a:solidFill>
                  <a:schemeClr val="bg1"/>
                </a:solidFill>
              </a:rPr>
              <a:t>.</a:t>
            </a:r>
          </a:p>
          <a:p>
            <a:pPr marL="285750" indent="-285750">
              <a:buFont typeface="Arial" panose="020B0604020202020204" pitchFamily="34" charset="0"/>
              <a:buChar char="•"/>
            </a:pPr>
            <a:r>
              <a:rPr lang="en-US" dirty="0">
                <a:solidFill>
                  <a:schemeClr val="bg1"/>
                </a:solidFill>
                <a:effectLst/>
              </a:rPr>
              <a:t>Was </a:t>
            </a:r>
            <a:r>
              <a:rPr lang="en-US" dirty="0">
                <a:solidFill>
                  <a:schemeClr val="bg1"/>
                </a:solidFill>
              </a:rPr>
              <a:t>courted by the Nazis to Set up a Nazi Puppet State in Macedonia.</a:t>
            </a:r>
          </a:p>
          <a:p>
            <a:pPr marL="285750" indent="-285750">
              <a:buFont typeface="Arial" panose="020B0604020202020204" pitchFamily="34" charset="0"/>
              <a:buChar char="•"/>
            </a:pPr>
            <a:r>
              <a:rPr lang="en-US" dirty="0">
                <a:solidFill>
                  <a:schemeClr val="bg1"/>
                </a:solidFill>
              </a:rPr>
              <a:t>Worked as Nazi agent and failed to achieve this goal.</a:t>
            </a:r>
            <a:endParaRPr lang="en-US" dirty="0"/>
          </a:p>
        </p:txBody>
      </p:sp>
    </p:spTree>
    <p:extLst>
      <p:ext uri="{BB962C8B-B14F-4D97-AF65-F5344CB8AC3E}">
        <p14:creationId xmlns:p14="http://schemas.microsoft.com/office/powerpoint/2010/main" val="3276716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61" name="Rectangle 160">
            <a:extLst>
              <a:ext uri="{FF2B5EF4-FFF2-40B4-BE49-F238E27FC236}">
                <a16:creationId xmlns:a16="http://schemas.microsoft.com/office/drawing/2014/main" id="{2B39286B-772E-4B31-95F0-33484AFAA6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A75AF3-99A2-AEF5-86E7-C459E75B72C7}"/>
              </a:ext>
            </a:extLst>
          </p:cNvPr>
          <p:cNvSpPr>
            <a:spLocks noGrp="1"/>
          </p:cNvSpPr>
          <p:nvPr>
            <p:ph type="title"/>
          </p:nvPr>
        </p:nvSpPr>
        <p:spPr>
          <a:xfrm>
            <a:off x="6428232" y="365760"/>
            <a:ext cx="4928616" cy="2057400"/>
          </a:xfrm>
        </p:spPr>
        <p:txBody>
          <a:bodyPr anchor="b">
            <a:normAutofit/>
          </a:bodyPr>
          <a:lstStyle/>
          <a:p>
            <a:r>
              <a:rPr lang="en-US" sz="4000"/>
              <a:t>Ban of Names Associated with Nazis</a:t>
            </a:r>
            <a:endParaRPr lang="en-US" sz="4000" dirty="0"/>
          </a:p>
        </p:txBody>
      </p:sp>
      <p:pic>
        <p:nvPicPr>
          <p:cNvPr id="4" name="Content Placeholder 3" descr="A picture containing text, person, outdoor&#10;&#10;Description automatically generated">
            <a:extLst>
              <a:ext uri="{FF2B5EF4-FFF2-40B4-BE49-F238E27FC236}">
                <a16:creationId xmlns:a16="http://schemas.microsoft.com/office/drawing/2014/main" id="{7A0B47AE-CC92-2E79-C749-1D3AAB8CB496}"/>
              </a:ext>
            </a:extLst>
          </p:cNvPr>
          <p:cNvPicPr>
            <a:picLocks noChangeAspect="1"/>
          </p:cNvPicPr>
          <p:nvPr/>
        </p:nvPicPr>
        <p:blipFill rotWithShape="1">
          <a:blip r:embed="rId2">
            <a:extLst>
              <a:ext uri="{28A0092B-C50C-407E-A947-70E740481C1C}">
                <a14:useLocalDpi xmlns:a14="http://schemas.microsoft.com/office/drawing/2010/main" val="0"/>
              </a:ext>
            </a:extLst>
          </a:blip>
          <a:srcRect b="8614"/>
          <a:stretch/>
        </p:blipFill>
        <p:spPr>
          <a:xfrm>
            <a:off x="495890" y="320040"/>
            <a:ext cx="4747833" cy="3082366"/>
          </a:xfrm>
          <a:prstGeom prst="rect">
            <a:avLst/>
          </a:prstGeom>
        </p:spPr>
      </p:pic>
      <p:pic>
        <p:nvPicPr>
          <p:cNvPr id="5" name="Content Placeholder 4" descr="A crowd of people holding flags&#10;&#10;Description automatically generated with medium confidence">
            <a:extLst>
              <a:ext uri="{FF2B5EF4-FFF2-40B4-BE49-F238E27FC236}">
                <a16:creationId xmlns:a16="http://schemas.microsoft.com/office/drawing/2014/main" id="{FDCE4C72-4BB2-6A87-D815-3184276C112B}"/>
              </a:ext>
            </a:extLst>
          </p:cNvPr>
          <p:cNvPicPr>
            <a:picLocks noChangeAspect="1"/>
          </p:cNvPicPr>
          <p:nvPr/>
        </p:nvPicPr>
        <p:blipFill rotWithShape="1">
          <a:blip r:embed="rId3">
            <a:extLst>
              <a:ext uri="{28A0092B-C50C-407E-A947-70E740481C1C}">
                <a14:useLocalDpi xmlns:a14="http://schemas.microsoft.com/office/drawing/2010/main" val="0"/>
              </a:ext>
            </a:extLst>
          </a:blip>
          <a:srcRect r="7032"/>
          <a:stretch/>
        </p:blipFill>
        <p:spPr>
          <a:xfrm>
            <a:off x="495891" y="3602736"/>
            <a:ext cx="4851233" cy="2935224"/>
          </a:xfrm>
          <a:prstGeom prst="rect">
            <a:avLst/>
          </a:prstGeom>
        </p:spPr>
      </p:pic>
      <p:cxnSp>
        <p:nvCxnSpPr>
          <p:cNvPr id="163" name="Straight Connector 162">
            <a:extLst>
              <a:ext uri="{FF2B5EF4-FFF2-40B4-BE49-F238E27FC236}">
                <a16:creationId xmlns:a16="http://schemas.microsoft.com/office/drawing/2014/main" id="{73FA79A8-0B2C-4219-95C7-D68CB577908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35981"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58" name="Content Placeholder 157">
            <a:extLst>
              <a:ext uri="{FF2B5EF4-FFF2-40B4-BE49-F238E27FC236}">
                <a16:creationId xmlns:a16="http://schemas.microsoft.com/office/drawing/2014/main" id="{B852C10A-10A7-8DBE-21ED-D841FE63CC36}"/>
              </a:ext>
            </a:extLst>
          </p:cNvPr>
          <p:cNvSpPr>
            <a:spLocks noGrp="1"/>
          </p:cNvSpPr>
          <p:nvPr>
            <p:ph idx="1"/>
          </p:nvPr>
        </p:nvSpPr>
        <p:spPr>
          <a:xfrm>
            <a:off x="5763769" y="2423160"/>
            <a:ext cx="6356019" cy="3538728"/>
          </a:xfrm>
        </p:spPr>
        <p:txBody>
          <a:bodyPr anchor="t">
            <a:noAutofit/>
          </a:bodyPr>
          <a:lstStyle/>
          <a:p>
            <a:r>
              <a:rPr lang="en-US" sz="2200" dirty="0"/>
              <a:t>Local Jewish groups came out against the opening of these two clubs (</a:t>
            </a:r>
            <a:r>
              <a:rPr lang="en-US" sz="2200" dirty="0" err="1"/>
              <a:t>Testorides</a:t>
            </a:r>
            <a:r>
              <a:rPr lang="en-US" sz="2200" dirty="0"/>
              <a:t>). </a:t>
            </a:r>
          </a:p>
          <a:p>
            <a:r>
              <a:rPr lang="en-US" sz="2200" dirty="0"/>
              <a:t> In early November North Macedonia passed legislation that banned the naming of buildings after people or things associated with Fascism and the Holocaust (</a:t>
            </a:r>
            <a:r>
              <a:rPr lang="en-US" sz="2200" dirty="0" err="1"/>
              <a:t>Testorides</a:t>
            </a:r>
            <a:r>
              <a:rPr lang="en-US" sz="2200" dirty="0"/>
              <a:t>).</a:t>
            </a:r>
          </a:p>
          <a:p>
            <a:r>
              <a:rPr lang="en-US" sz="2200" dirty="0"/>
              <a:t>Bulgaria's Foreign Ministry has responded by saying that Bulgaria has “</a:t>
            </a:r>
            <a:r>
              <a:rPr lang="en-US" sz="2200" b="0" i="0" dirty="0">
                <a:effectLst/>
                <a:latin typeface="Tinos"/>
              </a:rPr>
              <a:t>serious concerns that they [the amendments] are aimed at discriminatory restriction of the right of association of Bulgarians in North Macedonia, for which the one-sided interpretation of historical facts is the reason”</a:t>
            </a:r>
            <a:r>
              <a:rPr lang="en-US" sz="2200" dirty="0"/>
              <a:t> (</a:t>
            </a:r>
            <a:r>
              <a:rPr lang="en-US" sz="2200" dirty="0" err="1"/>
              <a:t>Marusicj</a:t>
            </a:r>
            <a:r>
              <a:rPr lang="en-US" sz="2200" dirty="0"/>
              <a:t>).</a:t>
            </a:r>
          </a:p>
        </p:txBody>
      </p:sp>
    </p:spTree>
    <p:extLst>
      <p:ext uri="{BB962C8B-B14F-4D97-AF65-F5344CB8AC3E}">
        <p14:creationId xmlns:p14="http://schemas.microsoft.com/office/powerpoint/2010/main" val="1356903254"/>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46851">
              <a:srgbClr val="A51D1D"/>
            </a:gs>
            <a:gs pos="53840">
              <a:srgbClr val="992A2A"/>
            </a:gs>
            <a:gs pos="32000">
              <a:srgbClr val="C00000"/>
            </a:gs>
            <a:gs pos="100000">
              <a:srgbClr val="903333"/>
            </a:gs>
            <a:gs pos="99000">
              <a:srgbClr val="431A1A"/>
            </a:gs>
            <a:gs pos="67000">
              <a:srgbClr val="951F1F"/>
            </a:gs>
            <a:gs pos="2000">
              <a:srgbClr val="AB0F0F"/>
            </a:gs>
            <a:gs pos="0">
              <a:schemeClr val="accent3">
                <a:lumMod val="14000"/>
              </a:schemeClr>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75AF3-99A2-AEF5-86E7-C459E75B72C7}"/>
              </a:ext>
            </a:extLst>
          </p:cNvPr>
          <p:cNvSpPr>
            <a:spLocks noGrp="1"/>
          </p:cNvSpPr>
          <p:nvPr>
            <p:ph type="title"/>
          </p:nvPr>
        </p:nvSpPr>
        <p:spPr/>
        <p:txBody>
          <a:bodyPr/>
          <a:lstStyle/>
          <a:p>
            <a:r>
              <a:rPr lang="en-US" dirty="0">
                <a:solidFill>
                  <a:schemeClr val="bg1"/>
                </a:solidFill>
              </a:rPr>
              <a:t>Conclusion</a:t>
            </a:r>
          </a:p>
        </p:txBody>
      </p:sp>
      <p:sp>
        <p:nvSpPr>
          <p:cNvPr id="3" name="Content Placeholder 2">
            <a:extLst>
              <a:ext uri="{FF2B5EF4-FFF2-40B4-BE49-F238E27FC236}">
                <a16:creationId xmlns:a16="http://schemas.microsoft.com/office/drawing/2014/main" id="{B3C0063F-1296-2C41-F9F4-91F27CB2C053}"/>
              </a:ext>
            </a:extLst>
          </p:cNvPr>
          <p:cNvSpPr>
            <a:spLocks noGrp="1"/>
          </p:cNvSpPr>
          <p:nvPr>
            <p:ph idx="1"/>
          </p:nvPr>
        </p:nvSpPr>
        <p:spPr>
          <a:xfrm>
            <a:off x="0" y="1844675"/>
            <a:ext cx="12192000" cy="4648200"/>
          </a:xfrm>
        </p:spPr>
        <p:txBody>
          <a:bodyPr>
            <a:normAutofit/>
          </a:bodyPr>
          <a:lstStyle/>
          <a:p>
            <a:pPr marL="0" indent="0">
              <a:lnSpc>
                <a:spcPct val="150000"/>
              </a:lnSpc>
              <a:buNone/>
            </a:pPr>
            <a:r>
              <a:rPr lang="en-US" sz="2600" dirty="0">
                <a:solidFill>
                  <a:schemeClr val="bg1"/>
                </a:solidFill>
              </a:rPr>
              <a:t>In conclusion, in its policy towards North Macedonia Bulgaria is promoting and supporting Holocaust revisionism and uplifting Nazi collaborators as national heroes. Furthermore, the French Proposal would force North Macedonia to give into Bulgarian revisionist demands. Holocaust revisionism has no place in this world and should be called out and countered wherever possible.</a:t>
            </a:r>
          </a:p>
        </p:txBody>
      </p:sp>
    </p:spTree>
    <p:extLst>
      <p:ext uri="{BB962C8B-B14F-4D97-AF65-F5344CB8AC3E}">
        <p14:creationId xmlns:p14="http://schemas.microsoft.com/office/powerpoint/2010/main" val="10600452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22"/>
        <p:cNvGrpSpPr/>
        <p:nvPr/>
      </p:nvGrpSpPr>
      <p:grpSpPr>
        <a:xfrm>
          <a:off x="0" y="0"/>
          <a:ext cx="0" cy="0"/>
          <a:chOff x="0" y="0"/>
          <a:chExt cx="0" cy="0"/>
        </a:xfrm>
      </p:grpSpPr>
      <p:sp>
        <p:nvSpPr>
          <p:cNvPr id="823" name="Google Shape;823;p52"/>
          <p:cNvSpPr txBox="1">
            <a:spLocks noGrp="1"/>
          </p:cNvSpPr>
          <p:nvPr>
            <p:ph type="title"/>
          </p:nvPr>
        </p:nvSpPr>
        <p:spPr>
          <a:xfrm>
            <a:off x="2057643" y="623702"/>
            <a:ext cx="7221150" cy="1370775"/>
          </a:xfrm>
          <a:prstGeom prst="rect">
            <a:avLst/>
          </a:prstGeom>
        </p:spPr>
        <p:txBody>
          <a:bodyPr spcFirstLastPara="1" wrap="square" lIns="121900" tIns="121900" rIns="121900" bIns="121900" anchor="ctr" anchorCtr="0">
            <a:noAutofit/>
          </a:bodyPr>
          <a:lstStyle/>
          <a:p>
            <a:r>
              <a:rPr lang="en-US" dirty="0">
                <a:solidFill>
                  <a:schemeClr val="bg1"/>
                </a:solidFill>
              </a:rPr>
              <a:t>Never Again</a:t>
            </a:r>
            <a:endParaRPr dirty="0">
              <a:solidFill>
                <a:schemeClr val="bg1"/>
              </a:solidFill>
            </a:endParaRPr>
          </a:p>
        </p:txBody>
      </p:sp>
      <p:sp>
        <p:nvSpPr>
          <p:cNvPr id="2" name="TextBox 1">
            <a:extLst>
              <a:ext uri="{FF2B5EF4-FFF2-40B4-BE49-F238E27FC236}">
                <a16:creationId xmlns:a16="http://schemas.microsoft.com/office/drawing/2014/main" id="{32AE0660-E3C3-4D5D-A0C9-EA0E5EDE0E55}"/>
              </a:ext>
            </a:extLst>
          </p:cNvPr>
          <p:cNvSpPr txBox="1"/>
          <p:nvPr/>
        </p:nvSpPr>
        <p:spPr>
          <a:xfrm>
            <a:off x="101600" y="1994477"/>
            <a:ext cx="11988800"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Picture Citations: shorturl.at/</a:t>
            </a:r>
            <a:r>
              <a:rPr kumimoji="0" lang="en-US" sz="2400" b="0" i="0" u="none" strike="noStrike" kern="1200" cap="none" spc="0" normalizeH="0" baseline="0" noProof="0" dirty="0" err="1">
                <a:ln>
                  <a:noFill/>
                </a:ln>
                <a:solidFill>
                  <a:srgbClr val="FFFFFF"/>
                </a:solidFill>
                <a:effectLst/>
                <a:uLnTx/>
                <a:uFillTx/>
                <a:latin typeface="Arial"/>
                <a:ea typeface="+mn-ea"/>
                <a:cs typeface="+mn-cs"/>
              </a:rPr>
              <a:t>iuwWY</a:t>
            </a:r>
            <a:r>
              <a:rPr kumimoji="0" lang="en-US" sz="2400" b="0" i="0" u="none" strike="noStrike" kern="1200" cap="none" spc="0" normalizeH="0" baseline="0" noProof="0" dirty="0">
                <a:ln>
                  <a:noFill/>
                </a:ln>
                <a:solidFill>
                  <a:srgbClr val="FFFFFF"/>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2400" dirty="0">
                <a:solidFill>
                  <a:srgbClr val="FFFFFF"/>
                </a:solidFill>
                <a:latin typeface="Arial"/>
              </a:rPr>
            </a:br>
            <a:r>
              <a:rPr lang="en-US" sz="2400" dirty="0">
                <a:solidFill>
                  <a:srgbClr val="FFFFFF"/>
                </a:solidFill>
                <a:latin typeface="Arial"/>
              </a:rPr>
              <a:t>Information Citations: </a:t>
            </a:r>
            <a:r>
              <a:rPr lang="en-US" sz="2400" dirty="0">
                <a:solidFill>
                  <a:srgbClr val="FFFFFF"/>
                </a:solidFill>
                <a:effectLst>
                  <a:outerShdw blurRad="38100" dist="38100" dir="2700000" algn="tl">
                    <a:srgbClr val="000000">
                      <a:alpha val="43137"/>
                    </a:srgbClr>
                  </a:outerShdw>
                </a:effectLst>
              </a:rPr>
              <a:t>shorturl.at/GKNU2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FFFFFF"/>
              </a:solidFill>
              <a:effectLst>
                <a:outerShdw blurRad="38100" dist="38100" dir="2700000" algn="tl">
                  <a:srgbClr val="000000">
                    <a:alpha val="43137"/>
                  </a:srgbClr>
                </a:outerShdw>
              </a:effectLst>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Information on North Macedonia Holocaust Museum: shorturl.at/hzHP3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2400" dirty="0">
                <a:solidFill>
                  <a:srgbClr val="FFFFFF"/>
                </a:solidFill>
                <a:effectLst>
                  <a:outerShdw blurRad="38100" dist="38100" dir="2700000" algn="tl">
                    <a:srgbClr val="000000">
                      <a:alpha val="43137"/>
                    </a:srgbClr>
                  </a:outerShdw>
                </a:effectLst>
                <a:latin typeface="Arial"/>
              </a:rPr>
            </a:br>
            <a:r>
              <a:rPr lang="en-US" sz="2400" dirty="0">
                <a:solidFill>
                  <a:srgbClr val="FFFFFF"/>
                </a:solidFill>
                <a:effectLst>
                  <a:outerShdw blurRad="38100" dist="38100" dir="2700000" algn="tl">
                    <a:srgbClr val="000000">
                      <a:alpha val="43137"/>
                    </a:srgbClr>
                  </a:outerShdw>
                </a:effectLst>
                <a:latin typeface="Arial"/>
              </a:rPr>
              <a:t>Eastern Europe Holocaust Fund: shorturl.at/aDRZ6</a:t>
            </a: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p51"/>
          <p:cNvSpPr txBox="1">
            <a:spLocks noGrp="1"/>
          </p:cNvSpPr>
          <p:nvPr>
            <p:ph type="title"/>
          </p:nvPr>
        </p:nvSpPr>
        <p:spPr>
          <a:xfrm>
            <a:off x="960000" y="238054"/>
            <a:ext cx="10272000" cy="763600"/>
          </a:xfrm>
          <a:prstGeom prst="rect">
            <a:avLst/>
          </a:prstGeom>
        </p:spPr>
        <p:txBody>
          <a:bodyPr spcFirstLastPara="1" wrap="square" lIns="121900" tIns="121900" rIns="121900" bIns="121900" anchor="ctr" anchorCtr="0">
            <a:noAutofit/>
          </a:bodyPr>
          <a:lstStyle/>
          <a:p>
            <a:r>
              <a:rPr lang="en-US" sz="4800" dirty="0">
                <a:solidFill>
                  <a:schemeClr val="bg1">
                    <a:lumMod val="20000"/>
                    <a:lumOff val="80000"/>
                  </a:schemeClr>
                </a:solidFill>
              </a:rPr>
              <a:t>Introductory Statement</a:t>
            </a:r>
            <a:endParaRPr sz="4800" dirty="0">
              <a:solidFill>
                <a:schemeClr val="bg1">
                  <a:lumMod val="20000"/>
                  <a:lumOff val="80000"/>
                </a:schemeClr>
              </a:solidFill>
            </a:endParaRPr>
          </a:p>
        </p:txBody>
      </p:sp>
      <p:sp>
        <p:nvSpPr>
          <p:cNvPr id="21" name="TextBox 20">
            <a:extLst>
              <a:ext uri="{FF2B5EF4-FFF2-40B4-BE49-F238E27FC236}">
                <a16:creationId xmlns:a16="http://schemas.microsoft.com/office/drawing/2014/main" id="{4A6BF690-40F1-414D-A166-E859775FBB0B}"/>
              </a:ext>
            </a:extLst>
          </p:cNvPr>
          <p:cNvSpPr txBox="1"/>
          <p:nvPr/>
        </p:nvSpPr>
        <p:spPr>
          <a:xfrm>
            <a:off x="120073" y="1071418"/>
            <a:ext cx="11726487"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C0721A"/>
              </a:buClr>
              <a:buSzPts val="2500"/>
              <a:buFont typeface="Playfair Display"/>
              <a:buNone/>
              <a:tabLst/>
              <a:defRPr/>
            </a:pPr>
            <a:r>
              <a:rPr kumimoji="0" lang="en-US" sz="2800" b="0" i="0" u="none" strike="noStrike" kern="0" cap="none" spc="0" normalizeH="0" baseline="0" noProof="0" dirty="0">
                <a:ln>
                  <a:noFill/>
                </a:ln>
                <a:solidFill>
                  <a:srgbClr val="C0721A">
                    <a:lumMod val="20000"/>
                    <a:lumOff val="80000"/>
                  </a:srgbClr>
                </a:solidFill>
                <a:effectLst/>
                <a:uLnTx/>
                <a:uFillTx/>
                <a:latin typeface="Playfair Display"/>
                <a:ea typeface="+mn-ea"/>
                <a:cs typeface="+mn-cs"/>
                <a:sym typeface="Playfair Display"/>
              </a:rPr>
              <a:t>This presentation covers potentially triggering material surrounding the Holocaust and mass deportations by the Kingdom of Bulgaria in World War Two. Images in this presentation have been carefully selected for a wider audience. </a:t>
            </a:r>
          </a:p>
          <a:p>
            <a:pPr marL="0" marR="0" lvl="0" indent="0" algn="l" defTabSz="914400" rtl="0" eaLnBrk="1" fontAlgn="auto" latinLnBrk="0" hangingPunct="1">
              <a:lnSpc>
                <a:spcPct val="100000"/>
              </a:lnSpc>
              <a:spcBef>
                <a:spcPts val="0"/>
              </a:spcBef>
              <a:spcAft>
                <a:spcPts val="0"/>
              </a:spcAft>
              <a:buClr>
                <a:srgbClr val="C0721A"/>
              </a:buClr>
              <a:buSzPts val="2500"/>
              <a:buFont typeface="Playfair Display"/>
              <a:buNone/>
              <a:tabLst/>
              <a:defRPr/>
            </a:pPr>
            <a:endParaRPr kumimoji="0" lang="en-US" sz="2800" b="0" i="0" u="none" strike="noStrike" kern="0" cap="none" spc="0" normalizeH="0" baseline="0" noProof="0" dirty="0">
              <a:ln>
                <a:noFill/>
              </a:ln>
              <a:solidFill>
                <a:srgbClr val="C0721A">
                  <a:lumMod val="20000"/>
                  <a:lumOff val="80000"/>
                </a:srgbClr>
              </a:solidFill>
              <a:effectLst/>
              <a:uLnTx/>
              <a:uFillTx/>
              <a:latin typeface="Playfair Display"/>
              <a:ea typeface="+mn-ea"/>
              <a:cs typeface="+mn-cs"/>
              <a:sym typeface="Playfair Display"/>
            </a:endParaRPr>
          </a:p>
          <a:p>
            <a:pPr marL="0" marR="0" lvl="0" indent="0" algn="l" defTabSz="914400" rtl="0" eaLnBrk="1" fontAlgn="auto" latinLnBrk="0" hangingPunct="1">
              <a:lnSpc>
                <a:spcPct val="100000"/>
              </a:lnSpc>
              <a:spcBef>
                <a:spcPts val="0"/>
              </a:spcBef>
              <a:spcAft>
                <a:spcPts val="0"/>
              </a:spcAft>
              <a:buClr>
                <a:srgbClr val="C0721A"/>
              </a:buClr>
              <a:buSzPts val="2500"/>
              <a:buFont typeface="Playfair Display"/>
              <a:buNone/>
              <a:tabLst/>
              <a:defRPr/>
            </a:pPr>
            <a:r>
              <a:rPr lang="en-US" sz="2800" kern="0" dirty="0">
                <a:solidFill>
                  <a:srgbClr val="C0721A">
                    <a:lumMod val="20000"/>
                    <a:lumOff val="80000"/>
                  </a:srgbClr>
                </a:solidFill>
                <a:latin typeface="Playfair Display"/>
                <a:sym typeface="Playfair Display"/>
              </a:rPr>
              <a:t>The so-called “Macedonian Question” refers to a long-standing scholarly debate surrounding the exact genesis of Macedonian national identity and the role that communist partisans had in its creation. This presentation takes no direct stance on this complex issue. Instead, this presentation is intended to highlight the existence and proliferation of Holocaust denial within the ongoing dispute between North Macedonia and Bulgaria. </a:t>
            </a:r>
            <a:endParaRPr kumimoji="0" lang="en-US" sz="2800" b="0" i="0" u="none" strike="noStrike" kern="0" cap="none" spc="0" normalizeH="0" baseline="0" noProof="0" dirty="0">
              <a:ln>
                <a:noFill/>
              </a:ln>
              <a:solidFill>
                <a:srgbClr val="C0721A">
                  <a:lumMod val="20000"/>
                  <a:lumOff val="80000"/>
                </a:srgbClr>
              </a:solidFill>
              <a:effectLst/>
              <a:uLnTx/>
              <a:uFillTx/>
              <a:latin typeface="Playfair Display"/>
              <a:ea typeface="+mn-ea"/>
              <a:cs typeface="+mn-cs"/>
              <a:sym typeface="Playfair Display"/>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28" name="Rectangle 10">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4" descr="A person in a suit shaking hands with a person in a military uniform&#10;&#10;Description automatically generated with low confidence">
            <a:extLst>
              <a:ext uri="{FF2B5EF4-FFF2-40B4-BE49-F238E27FC236}">
                <a16:creationId xmlns:a16="http://schemas.microsoft.com/office/drawing/2014/main" id="{09AA5BB7-E1D2-865B-DCBD-F1FF39C2FA02}"/>
              </a:ext>
            </a:extLst>
          </p:cNvPr>
          <p:cNvPicPr>
            <a:picLocks noChangeAspect="1"/>
          </p:cNvPicPr>
          <p:nvPr/>
        </p:nvPicPr>
        <p:blipFill rotWithShape="1">
          <a:blip r:embed="rId3">
            <a:extLst>
              <a:ext uri="{28A0092B-C50C-407E-A947-70E740481C1C}">
                <a14:useLocalDpi xmlns:a14="http://schemas.microsoft.com/office/drawing/2010/main" val="0"/>
              </a:ext>
            </a:extLst>
          </a:blip>
          <a:srcRect r="14577" b="-2"/>
          <a:stretch/>
        </p:blipFill>
        <p:spPr>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a:scene3d>
            <a:camera prst="orthographicFront"/>
            <a:lightRig rig="contrasting" dir="t">
              <a:rot lat="0" lon="0" rev="3000000"/>
            </a:lightRig>
          </a:scene3d>
          <a:sp3d contourW="7620">
            <a:bevelT w="95250" h="31750"/>
            <a:contourClr>
              <a:srgbClr val="333333"/>
            </a:contourClr>
          </a:sp3d>
        </p:spPr>
      </p:pic>
      <p:sp>
        <p:nvSpPr>
          <p:cNvPr id="2" name="Title 1">
            <a:extLst>
              <a:ext uri="{FF2B5EF4-FFF2-40B4-BE49-F238E27FC236}">
                <a16:creationId xmlns:a16="http://schemas.microsoft.com/office/drawing/2014/main" id="{87A75AF3-99A2-AEF5-86E7-C459E75B72C7}"/>
              </a:ext>
            </a:extLst>
          </p:cNvPr>
          <p:cNvSpPr>
            <a:spLocks noGrp="1"/>
          </p:cNvSpPr>
          <p:nvPr>
            <p:ph type="title"/>
          </p:nvPr>
        </p:nvSpPr>
        <p:spPr>
          <a:xfrm>
            <a:off x="7325114" y="3877247"/>
            <a:ext cx="5419336" cy="636226"/>
          </a:xfrm>
        </p:spPr>
        <p:txBody>
          <a:bodyPr vert="horz" lIns="91440" tIns="45720" rIns="91440" bIns="45720" rtlCol="0" anchor="b">
            <a:normAutofit fontScale="90000"/>
          </a:bodyPr>
          <a:lstStyle/>
          <a:p>
            <a:r>
              <a:rPr lang="en-US" kern="1200" dirty="0">
                <a:solidFill>
                  <a:schemeClr val="bg1"/>
                </a:solidFill>
                <a:latin typeface="+mj-lt"/>
                <a:ea typeface="+mj-ea"/>
                <a:cs typeface="+mj-cs"/>
              </a:rPr>
              <a:t>Kingdom of Bulgaria</a:t>
            </a:r>
          </a:p>
        </p:txBody>
      </p:sp>
      <p:pic>
        <p:nvPicPr>
          <p:cNvPr id="5" name="Content Placeholder 4" descr="A picture containing text, toy&#10;&#10;Description automatically generated">
            <a:extLst>
              <a:ext uri="{FF2B5EF4-FFF2-40B4-BE49-F238E27FC236}">
                <a16:creationId xmlns:a16="http://schemas.microsoft.com/office/drawing/2014/main" id="{23F1F5F6-9ADD-3BC3-AECD-F0BB759D959E}"/>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14782" r="4" b="4"/>
          <a:stretch/>
        </p:blipFill>
        <p:spPr>
          <a:xfrm>
            <a:off x="7534636" y="-18661"/>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
        <p:nvSpPr>
          <p:cNvPr id="4" name="TextBox 3">
            <a:extLst>
              <a:ext uri="{FF2B5EF4-FFF2-40B4-BE49-F238E27FC236}">
                <a16:creationId xmlns:a16="http://schemas.microsoft.com/office/drawing/2014/main" id="{B8470A9B-8E04-704D-8100-20FC60983CFF}"/>
              </a:ext>
            </a:extLst>
          </p:cNvPr>
          <p:cNvSpPr txBox="1"/>
          <p:nvPr/>
        </p:nvSpPr>
        <p:spPr>
          <a:xfrm>
            <a:off x="5906279" y="4366727"/>
            <a:ext cx="6212438" cy="2108269"/>
          </a:xfrm>
          <a:prstGeom prst="rect">
            <a:avLst/>
          </a:prstGeom>
          <a:noFill/>
        </p:spPr>
        <p:txBody>
          <a:bodyPr wrap="square" rtlCol="0">
            <a:spAutoFit/>
          </a:bodyPr>
          <a:lstStyle/>
          <a:p>
            <a:pPr marL="285750" indent="-285750">
              <a:buFont typeface="Arial" panose="020B0604020202020204" pitchFamily="34" charset="0"/>
              <a:buChar char="•"/>
            </a:pPr>
            <a:r>
              <a:rPr lang="en-US" sz="1900" dirty="0">
                <a:solidFill>
                  <a:schemeClr val="bg1"/>
                </a:solidFill>
              </a:rPr>
              <a:t>Lead by King Boris III.</a:t>
            </a:r>
          </a:p>
          <a:p>
            <a:pPr marL="285750" indent="-285750">
              <a:buFont typeface="Arial" panose="020B0604020202020204" pitchFamily="34" charset="0"/>
              <a:buChar char="•"/>
            </a:pPr>
            <a:r>
              <a:rPr lang="en-US" sz="1900" dirty="0">
                <a:solidFill>
                  <a:schemeClr val="bg1"/>
                </a:solidFill>
              </a:rPr>
              <a:t>Concerned with reclaiming land lost in WWI (Beorn 196).</a:t>
            </a:r>
          </a:p>
          <a:p>
            <a:pPr marL="285750" indent="-285750">
              <a:buFont typeface="Arial" panose="020B0604020202020204" pitchFamily="34" charset="0"/>
              <a:buChar char="•"/>
            </a:pPr>
            <a:r>
              <a:rPr lang="en-US" sz="1900" dirty="0">
                <a:solidFill>
                  <a:schemeClr val="bg1"/>
                </a:solidFill>
              </a:rPr>
              <a:t>Initially predominantly neutral.</a:t>
            </a:r>
          </a:p>
          <a:p>
            <a:pPr marL="285750" indent="-285750">
              <a:buFont typeface="Arial" panose="020B0604020202020204" pitchFamily="34" charset="0"/>
              <a:buChar char="•"/>
            </a:pPr>
            <a:r>
              <a:rPr lang="en-US" sz="1900" dirty="0">
                <a:solidFill>
                  <a:schemeClr val="bg1"/>
                </a:solidFill>
              </a:rPr>
              <a:t>Passed antisemitic legislation based on the Nuremburg Laws (Beorn 197).</a:t>
            </a:r>
          </a:p>
          <a:p>
            <a:pPr marL="285750" indent="-285750">
              <a:buFont typeface="Arial" panose="020B0604020202020204" pitchFamily="34" charset="0"/>
              <a:buChar char="•"/>
            </a:pPr>
            <a:endParaRPr lang="en-US" dirty="0">
              <a:solidFill>
                <a:schemeClr val="bg1"/>
              </a:solidFill>
            </a:endParaRPr>
          </a:p>
          <a:p>
            <a:r>
              <a:rPr lang="en-US" dirty="0">
                <a:solidFill>
                  <a:schemeClr val="bg1"/>
                </a:solidFill>
              </a:rPr>
              <a:t> </a:t>
            </a:r>
          </a:p>
        </p:txBody>
      </p:sp>
    </p:spTree>
    <p:extLst>
      <p:ext uri="{BB962C8B-B14F-4D97-AF65-F5344CB8AC3E}">
        <p14:creationId xmlns:p14="http://schemas.microsoft.com/office/powerpoint/2010/main" val="14227046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useBgFill="1">
        <p:nvSpPr>
          <p:cNvPr id="39" name="Rectangle 29">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A75AF3-99A2-AEF5-86E7-C459E75B72C7}"/>
              </a:ext>
            </a:extLst>
          </p:cNvPr>
          <p:cNvSpPr>
            <a:spLocks noGrp="1"/>
          </p:cNvSpPr>
          <p:nvPr>
            <p:ph type="title"/>
          </p:nvPr>
        </p:nvSpPr>
        <p:spPr>
          <a:xfrm>
            <a:off x="309059" y="140624"/>
            <a:ext cx="4438649" cy="1431502"/>
          </a:xfrm>
        </p:spPr>
        <p:txBody>
          <a:bodyPr>
            <a:normAutofit/>
          </a:bodyPr>
          <a:lstStyle/>
          <a:p>
            <a:r>
              <a:rPr lang="en-US" dirty="0">
                <a:solidFill>
                  <a:schemeClr val="bg1"/>
                </a:solidFill>
              </a:rPr>
              <a:t>Neutrality Falls Antisemitism Rises</a:t>
            </a:r>
          </a:p>
        </p:txBody>
      </p:sp>
      <p:sp>
        <p:nvSpPr>
          <p:cNvPr id="11" name="Content Placeholder 10">
            <a:extLst>
              <a:ext uri="{FF2B5EF4-FFF2-40B4-BE49-F238E27FC236}">
                <a16:creationId xmlns:a16="http://schemas.microsoft.com/office/drawing/2014/main" id="{F09BB2D5-5757-2FF0-F004-9A4BF185B4EE}"/>
              </a:ext>
            </a:extLst>
          </p:cNvPr>
          <p:cNvSpPr>
            <a:spLocks noGrp="1"/>
          </p:cNvSpPr>
          <p:nvPr>
            <p:ph idx="1"/>
          </p:nvPr>
        </p:nvSpPr>
        <p:spPr>
          <a:xfrm>
            <a:off x="121298" y="1572127"/>
            <a:ext cx="4626410" cy="5145250"/>
          </a:xfrm>
        </p:spPr>
        <p:txBody>
          <a:bodyPr>
            <a:noAutofit/>
          </a:bodyPr>
          <a:lstStyle/>
          <a:p>
            <a:pPr>
              <a:lnSpc>
                <a:spcPct val="110000"/>
              </a:lnSpc>
            </a:pPr>
            <a:r>
              <a:rPr lang="en-US" sz="1900" dirty="0">
                <a:solidFill>
                  <a:schemeClr val="bg1"/>
                </a:solidFill>
                <a:cs typeface="Times New Roman" panose="02020603050405020304" pitchFamily="18" charset="0"/>
              </a:rPr>
              <a:t>In 1941, Boris III made an alliance with Hitler to join the Axis Powers.</a:t>
            </a:r>
          </a:p>
          <a:p>
            <a:pPr>
              <a:lnSpc>
                <a:spcPct val="110000"/>
              </a:lnSpc>
            </a:pPr>
            <a:r>
              <a:rPr lang="en-US" sz="1900" dirty="0">
                <a:solidFill>
                  <a:schemeClr val="bg1"/>
                </a:solidFill>
                <a:cs typeface="Times New Roman" panose="02020603050405020304" pitchFamily="18" charset="0"/>
              </a:rPr>
              <a:t>Bulgaria would allow free travel of German troops in exchange for Macedonia and Thrace.</a:t>
            </a:r>
          </a:p>
          <a:p>
            <a:pPr>
              <a:lnSpc>
                <a:spcPct val="110000"/>
              </a:lnSpc>
            </a:pPr>
            <a:r>
              <a:rPr lang="en-US" sz="1900" dirty="0">
                <a:solidFill>
                  <a:schemeClr val="bg1"/>
                </a:solidFill>
                <a:cs typeface="Times New Roman" panose="02020603050405020304" pitchFamily="18" charset="0"/>
              </a:rPr>
              <a:t>Appointment of extreme </a:t>
            </a:r>
            <a:r>
              <a:rPr lang="en-US" sz="1900" dirty="0" err="1">
                <a:solidFill>
                  <a:schemeClr val="bg1"/>
                </a:solidFill>
                <a:cs typeface="Times New Roman" panose="02020603050405020304" pitchFamily="18" charset="0"/>
              </a:rPr>
              <a:t>anti-semite</a:t>
            </a:r>
            <a:r>
              <a:rPr lang="en-US" sz="1900" dirty="0">
                <a:solidFill>
                  <a:schemeClr val="bg1"/>
                </a:solidFill>
                <a:cs typeface="Times New Roman" panose="02020603050405020304" pitchFamily="18" charset="0"/>
              </a:rPr>
              <a:t> </a:t>
            </a:r>
            <a:r>
              <a:rPr lang="en-US" sz="1900" b="0" i="0" dirty="0">
                <a:solidFill>
                  <a:schemeClr val="bg1"/>
                </a:solidFill>
                <a:effectLst/>
                <a:cs typeface="Times New Roman" panose="02020603050405020304" pitchFamily="18" charset="0"/>
              </a:rPr>
              <a:t>Aleksandar </a:t>
            </a:r>
            <a:r>
              <a:rPr lang="en-US" sz="1900" b="0" i="0" dirty="0" err="1">
                <a:solidFill>
                  <a:schemeClr val="bg1"/>
                </a:solidFill>
                <a:effectLst/>
                <a:cs typeface="Times New Roman" panose="02020603050405020304" pitchFamily="18" charset="0"/>
              </a:rPr>
              <a:t>Belev</a:t>
            </a:r>
            <a:r>
              <a:rPr lang="en-US" sz="1900" b="0" i="0" dirty="0">
                <a:solidFill>
                  <a:schemeClr val="bg1"/>
                </a:solidFill>
                <a:effectLst/>
                <a:cs typeface="Times New Roman" panose="02020603050405020304" pitchFamily="18" charset="0"/>
              </a:rPr>
              <a:t> </a:t>
            </a:r>
            <a:r>
              <a:rPr lang="en-US" sz="1900" dirty="0">
                <a:solidFill>
                  <a:schemeClr val="bg1"/>
                </a:solidFill>
              </a:rPr>
              <a:t>(</a:t>
            </a:r>
            <a:r>
              <a:rPr lang="en-US" sz="1900" dirty="0" err="1">
                <a:solidFill>
                  <a:schemeClr val="bg1"/>
                </a:solidFill>
              </a:rPr>
              <a:t>Benbassa</a:t>
            </a:r>
            <a:r>
              <a:rPr lang="en-US" sz="1900" dirty="0">
                <a:solidFill>
                  <a:schemeClr val="bg1"/>
                </a:solidFill>
              </a:rPr>
              <a:t> 176).</a:t>
            </a:r>
            <a:endParaRPr lang="en-US" sz="1900" b="0" i="0" dirty="0">
              <a:solidFill>
                <a:schemeClr val="bg1"/>
              </a:solidFill>
              <a:effectLst/>
              <a:cs typeface="Times New Roman" panose="02020603050405020304" pitchFamily="18" charset="0"/>
            </a:endParaRPr>
          </a:p>
          <a:p>
            <a:pPr>
              <a:lnSpc>
                <a:spcPct val="110000"/>
              </a:lnSpc>
            </a:pPr>
            <a:r>
              <a:rPr lang="en-US" sz="1900" dirty="0">
                <a:solidFill>
                  <a:schemeClr val="bg1"/>
                </a:solidFill>
              </a:rPr>
              <a:t>Open discussion on how to align Bulgaria with Nazi values.</a:t>
            </a:r>
          </a:p>
          <a:p>
            <a:pPr>
              <a:lnSpc>
                <a:spcPct val="110000"/>
              </a:lnSpc>
            </a:pPr>
            <a:r>
              <a:rPr lang="en-US" sz="1900" dirty="0">
                <a:solidFill>
                  <a:schemeClr val="bg1"/>
                </a:solidFill>
              </a:rPr>
              <a:t>Eventual deportation of 20,000 Jews from the capital into outer regions (</a:t>
            </a:r>
            <a:r>
              <a:rPr lang="en-US" sz="1900" dirty="0" err="1">
                <a:solidFill>
                  <a:schemeClr val="bg1"/>
                </a:solidFill>
              </a:rPr>
              <a:t>Benbassa</a:t>
            </a:r>
            <a:r>
              <a:rPr lang="en-US" sz="1900" dirty="0">
                <a:solidFill>
                  <a:schemeClr val="bg1"/>
                </a:solidFill>
              </a:rPr>
              <a:t> 177)</a:t>
            </a:r>
          </a:p>
          <a:p>
            <a:pPr>
              <a:lnSpc>
                <a:spcPct val="110000"/>
              </a:lnSpc>
            </a:pPr>
            <a:r>
              <a:rPr lang="en-US" sz="1900" dirty="0">
                <a:solidFill>
                  <a:schemeClr val="bg1"/>
                </a:solidFill>
              </a:rPr>
              <a:t>The forcing of 7,000 jews into forced labor camps (</a:t>
            </a:r>
            <a:r>
              <a:rPr lang="en-US" sz="1900" dirty="0" err="1">
                <a:solidFill>
                  <a:schemeClr val="bg1"/>
                </a:solidFill>
              </a:rPr>
              <a:t>Benbassa</a:t>
            </a:r>
            <a:r>
              <a:rPr lang="en-US" sz="1900" dirty="0">
                <a:solidFill>
                  <a:schemeClr val="bg1"/>
                </a:solidFill>
              </a:rPr>
              <a:t> 178)</a:t>
            </a:r>
          </a:p>
        </p:txBody>
      </p:sp>
      <p:pic>
        <p:nvPicPr>
          <p:cNvPr id="5" name="Content Placeholder 4" descr="A group of people posing for a photo&#10;&#10;Description automatically generated">
            <a:extLst>
              <a:ext uri="{FF2B5EF4-FFF2-40B4-BE49-F238E27FC236}">
                <a16:creationId xmlns:a16="http://schemas.microsoft.com/office/drawing/2014/main" id="{36EC95B5-DA4A-3BB3-375C-64CBED1EE9E6}"/>
              </a:ext>
            </a:extLst>
          </p:cNvPr>
          <p:cNvPicPr>
            <a:picLocks noChangeAspect="1"/>
          </p:cNvPicPr>
          <p:nvPr/>
        </p:nvPicPr>
        <p:blipFill rotWithShape="1">
          <a:blip r:embed="rId3">
            <a:extLst>
              <a:ext uri="{28A0092B-C50C-407E-A947-70E740481C1C}">
                <a14:useLocalDpi xmlns:a14="http://schemas.microsoft.com/office/drawing/2010/main" val="0"/>
              </a:ext>
            </a:extLst>
          </a:blip>
          <a:srcRect t="22271" r="-1" b="333"/>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7" name="Picture 6" descr="A group of people in a cave&#10;&#10;Description automatically generated with medium confidence">
            <a:extLst>
              <a:ext uri="{FF2B5EF4-FFF2-40B4-BE49-F238E27FC236}">
                <a16:creationId xmlns:a16="http://schemas.microsoft.com/office/drawing/2014/main" id="{40D667FD-DDA6-3244-FAFA-09820DB42D3A}"/>
              </a:ext>
            </a:extLst>
          </p:cNvPr>
          <p:cNvPicPr>
            <a:picLocks noChangeAspect="1"/>
          </p:cNvPicPr>
          <p:nvPr/>
        </p:nvPicPr>
        <p:blipFill rotWithShape="1">
          <a:blip r:embed="rId4">
            <a:extLst>
              <a:ext uri="{28A0092B-C50C-407E-A947-70E740481C1C}">
                <a14:useLocalDpi xmlns:a14="http://schemas.microsoft.com/office/drawing/2010/main" val="0"/>
              </a:ext>
            </a:extLst>
          </a:blip>
          <a:srcRect t="17105" b="20714"/>
          <a:stretch/>
        </p:blipFill>
        <p:spPr>
          <a:xfrm>
            <a:off x="4747708" y="3694368"/>
            <a:ext cx="7472381" cy="3163632"/>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3447064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15" name="Rectangle 12">
            <a:extLst>
              <a:ext uri="{FF2B5EF4-FFF2-40B4-BE49-F238E27FC236}">
                <a16:creationId xmlns:a16="http://schemas.microsoft.com/office/drawing/2014/main" id="{129F4FEF-3F4E-4042-8E6D-C24E201FB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A75AF3-99A2-AEF5-86E7-C459E75B72C7}"/>
              </a:ext>
            </a:extLst>
          </p:cNvPr>
          <p:cNvSpPr>
            <a:spLocks noGrp="1"/>
          </p:cNvSpPr>
          <p:nvPr>
            <p:ph type="title"/>
          </p:nvPr>
        </p:nvSpPr>
        <p:spPr>
          <a:xfrm>
            <a:off x="7607124" y="50902"/>
            <a:ext cx="5008116" cy="1899832"/>
          </a:xfrm>
        </p:spPr>
        <p:txBody>
          <a:bodyPr anchor="b">
            <a:normAutofit/>
          </a:bodyPr>
          <a:lstStyle/>
          <a:p>
            <a:r>
              <a:rPr lang="en-US" sz="3600" dirty="0">
                <a:solidFill>
                  <a:schemeClr val="bg1"/>
                </a:solidFill>
              </a:rPr>
              <a:t>The Conquest of Macedonia and Greece</a:t>
            </a:r>
          </a:p>
        </p:txBody>
      </p:sp>
      <p:pic>
        <p:nvPicPr>
          <p:cNvPr id="6" name="Picture 5" descr="Map&#10;&#10;Description automatically generated">
            <a:extLst>
              <a:ext uri="{FF2B5EF4-FFF2-40B4-BE49-F238E27FC236}">
                <a16:creationId xmlns:a16="http://schemas.microsoft.com/office/drawing/2014/main" id="{18831E74-2AF0-AB0B-FB99-F10820913F66}"/>
              </a:ext>
            </a:extLst>
          </p:cNvPr>
          <p:cNvPicPr>
            <a:picLocks noChangeAspect="1"/>
          </p:cNvPicPr>
          <p:nvPr/>
        </p:nvPicPr>
        <p:blipFill rotWithShape="1">
          <a:blip r:embed="rId3">
            <a:extLst>
              <a:ext uri="{28A0092B-C50C-407E-A947-70E740481C1C}">
                <a14:useLocalDpi xmlns:a14="http://schemas.microsoft.com/office/drawing/2010/main" val="0"/>
              </a:ext>
            </a:extLst>
          </a:blip>
          <a:srcRect l="4420" r="-3" b="-3"/>
          <a:stretch/>
        </p:blipFill>
        <p:spPr>
          <a:xfrm>
            <a:off x="20" y="10"/>
            <a:ext cx="5682323" cy="3901449"/>
          </a:xfrm>
          <a:custGeom>
            <a:avLst/>
            <a:gdLst/>
            <a:ahLst/>
            <a:cxnLst/>
            <a:rect l="l" t="t" r="r" b="b"/>
            <a:pathLst>
              <a:path w="6105136" h="4191746">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007468" y="4190779"/>
                  <a:pt x="1790648" y="4201115"/>
                  <a:pt x="1535079" y="4190306"/>
                </a:cubicBez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pic>
      <p:pic>
        <p:nvPicPr>
          <p:cNvPr id="4" name="Content Placeholder 3" descr="A picture containing text, outdoor, crowd&#10;&#10;Description automatically generated">
            <a:extLst>
              <a:ext uri="{FF2B5EF4-FFF2-40B4-BE49-F238E27FC236}">
                <a16:creationId xmlns:a16="http://schemas.microsoft.com/office/drawing/2014/main" id="{7ADE48FC-50CF-336A-757F-14B8B4EAF939}"/>
              </a:ext>
            </a:extLst>
          </p:cNvPr>
          <p:cNvPicPr>
            <a:picLocks noChangeAspect="1"/>
          </p:cNvPicPr>
          <p:nvPr/>
        </p:nvPicPr>
        <p:blipFill rotWithShape="1">
          <a:blip r:embed="rId4">
            <a:extLst>
              <a:ext uri="{28A0092B-C50C-407E-A947-70E740481C1C}">
                <a14:useLocalDpi xmlns:a14="http://schemas.microsoft.com/office/drawing/2010/main" val="0"/>
              </a:ext>
            </a:extLst>
          </a:blip>
          <a:srcRect r="-2" b="16149"/>
          <a:stretch/>
        </p:blipFill>
        <p:spPr>
          <a:xfrm>
            <a:off x="-59182" y="4122063"/>
            <a:ext cx="5800725" cy="2735927"/>
          </a:xfrm>
          <a:custGeom>
            <a:avLst/>
            <a:gdLst/>
            <a:ahLst/>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pic>
      <p:sp>
        <p:nvSpPr>
          <p:cNvPr id="16" name="Content Placeholder 9">
            <a:extLst>
              <a:ext uri="{FF2B5EF4-FFF2-40B4-BE49-F238E27FC236}">
                <a16:creationId xmlns:a16="http://schemas.microsoft.com/office/drawing/2014/main" id="{2E4B678D-C0DC-DF9D-F9FC-7EA8D7ABC047}"/>
              </a:ext>
            </a:extLst>
          </p:cNvPr>
          <p:cNvSpPr>
            <a:spLocks noGrp="1"/>
          </p:cNvSpPr>
          <p:nvPr>
            <p:ph idx="1"/>
          </p:nvPr>
        </p:nvSpPr>
        <p:spPr>
          <a:xfrm>
            <a:off x="6094476" y="2206910"/>
            <a:ext cx="5877613" cy="3988617"/>
          </a:xfrm>
        </p:spPr>
        <p:txBody>
          <a:bodyPr>
            <a:normAutofit/>
          </a:bodyPr>
          <a:lstStyle/>
          <a:p>
            <a:r>
              <a:rPr lang="en-US" sz="2200" dirty="0">
                <a:solidFill>
                  <a:schemeClr val="bg1"/>
                </a:solidFill>
              </a:rPr>
              <a:t>Bulgaria considered these areas to be “recently liberated territories”, or “under Bulgarian administration” but were in reality treated as “an occupied area” (Chary 45).</a:t>
            </a:r>
          </a:p>
          <a:p>
            <a:r>
              <a:rPr lang="en-US" sz="2200" dirty="0">
                <a:solidFill>
                  <a:schemeClr val="bg1"/>
                </a:solidFill>
              </a:rPr>
              <a:t>Non-Bulgarians discriminated against with mass murder, looting and rape (Benbassa 174).</a:t>
            </a:r>
          </a:p>
          <a:p>
            <a:r>
              <a:rPr lang="en-US" sz="2200" dirty="0">
                <a:solidFill>
                  <a:schemeClr val="bg1"/>
                </a:solidFill>
              </a:rPr>
              <a:t>All Jews in the annexed regions denied citizenship and treated as stateless (Beorn 197). </a:t>
            </a:r>
          </a:p>
          <a:p>
            <a:endParaRPr lang="en-US" sz="1400" dirty="0">
              <a:solidFill>
                <a:schemeClr val="bg1"/>
              </a:solidFill>
            </a:endParaRPr>
          </a:p>
          <a:p>
            <a:endParaRPr lang="en-US" sz="1400" dirty="0">
              <a:solidFill>
                <a:schemeClr val="bg1"/>
              </a:solidFill>
            </a:endParaRPr>
          </a:p>
          <a:p>
            <a:pPr marL="0" indent="0">
              <a:buNone/>
            </a:pPr>
            <a:endParaRPr lang="en-US" sz="1400" dirty="0">
              <a:solidFill>
                <a:schemeClr val="bg1"/>
              </a:solidFill>
            </a:endParaRPr>
          </a:p>
          <a:p>
            <a:endParaRPr lang="en-US" sz="2000" dirty="0">
              <a:solidFill>
                <a:schemeClr val="bg1"/>
              </a:solidFill>
            </a:endParaRPr>
          </a:p>
        </p:txBody>
      </p:sp>
    </p:spTree>
    <p:extLst>
      <p:ext uri="{BB962C8B-B14F-4D97-AF65-F5344CB8AC3E}">
        <p14:creationId xmlns:p14="http://schemas.microsoft.com/office/powerpoint/2010/main" val="35889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useBgFill="1">
        <p:nvSpPr>
          <p:cNvPr id="80" name="Rectangle 72">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3042BB5-6544-42CF-B03C-3B1E69E86C17}"/>
              </a:ext>
            </a:extLst>
          </p:cNvPr>
          <p:cNvSpPr>
            <a:spLocks noGrp="1"/>
          </p:cNvSpPr>
          <p:nvPr>
            <p:ph type="title"/>
          </p:nvPr>
        </p:nvSpPr>
        <p:spPr>
          <a:xfrm>
            <a:off x="838201" y="365125"/>
            <a:ext cx="3816095" cy="1938076"/>
          </a:xfrm>
        </p:spPr>
        <p:txBody>
          <a:bodyPr vert="horz" lIns="91440" tIns="45720" rIns="91440" bIns="45720" rtlCol="0" anchor="ctr">
            <a:normAutofit/>
          </a:bodyPr>
          <a:lstStyle/>
          <a:p>
            <a:r>
              <a:rPr lang="en-US" sz="4400" kern="1200" dirty="0">
                <a:solidFill>
                  <a:schemeClr val="bg1"/>
                </a:solidFill>
                <a:latin typeface="+mj-lt"/>
                <a:ea typeface="+mj-ea"/>
                <a:cs typeface="+mj-cs"/>
              </a:rPr>
              <a:t>Bulgaria the Heroes of the Holocaust?</a:t>
            </a:r>
          </a:p>
        </p:txBody>
      </p:sp>
      <p:sp>
        <p:nvSpPr>
          <p:cNvPr id="2" name="Text Placeholder 1">
            <a:extLst>
              <a:ext uri="{FF2B5EF4-FFF2-40B4-BE49-F238E27FC236}">
                <a16:creationId xmlns:a16="http://schemas.microsoft.com/office/drawing/2014/main" id="{BD56B905-0BD6-408C-94B1-8580232A5FA2}"/>
              </a:ext>
            </a:extLst>
          </p:cNvPr>
          <p:cNvSpPr>
            <a:spLocks noGrp="1"/>
          </p:cNvSpPr>
          <p:nvPr>
            <p:ph type="body" sz="half" idx="2"/>
          </p:nvPr>
        </p:nvSpPr>
        <p:spPr>
          <a:xfrm>
            <a:off x="0" y="2303201"/>
            <a:ext cx="4894159" cy="4340195"/>
          </a:xfrm>
        </p:spPr>
        <p:txBody>
          <a:bodyPr vert="horz" lIns="91440" tIns="45720" rIns="91440" bIns="45720" rtlCol="0">
            <a:normAutofit/>
          </a:bodyPr>
          <a:lstStyle/>
          <a:p>
            <a:pPr indent="-228600">
              <a:buFont typeface="Arial" panose="020B0604020202020204" pitchFamily="34" charset="0"/>
              <a:buChar char="•"/>
            </a:pPr>
            <a:r>
              <a:rPr lang="en-US" sz="2100" dirty="0">
                <a:solidFill>
                  <a:schemeClr val="bg1"/>
                </a:solidFill>
              </a:rPr>
              <a:t>In 1943 the </a:t>
            </a:r>
            <a:r>
              <a:rPr lang="en-US" sz="2100" dirty="0" err="1">
                <a:solidFill>
                  <a:schemeClr val="bg1"/>
                </a:solidFill>
              </a:rPr>
              <a:t>Dannecker-Belev</a:t>
            </a:r>
            <a:r>
              <a:rPr lang="en-US" sz="2100" dirty="0">
                <a:solidFill>
                  <a:schemeClr val="bg1"/>
                </a:solidFill>
              </a:rPr>
              <a:t> agreement was signed setting out the plan to deport Jews starting in annexed regions (Chary 208). </a:t>
            </a:r>
          </a:p>
          <a:p>
            <a:pPr indent="-228600">
              <a:buFont typeface="Arial" panose="020B0604020202020204" pitchFamily="34" charset="0"/>
              <a:buChar char="•"/>
            </a:pPr>
            <a:r>
              <a:rPr lang="en-US" sz="2100" dirty="0">
                <a:solidFill>
                  <a:schemeClr val="bg1"/>
                </a:solidFill>
              </a:rPr>
              <a:t>Originally the agreement was to only be for the deportation of annexed regions, however it was amended to include all of Bulgaria(Chary 83). </a:t>
            </a:r>
          </a:p>
          <a:p>
            <a:pPr indent="-228600">
              <a:buFont typeface="Arial" panose="020B0604020202020204" pitchFamily="34" charset="0"/>
              <a:buChar char="•"/>
            </a:pPr>
            <a:r>
              <a:rPr lang="en-US" sz="2100" dirty="0">
                <a:solidFill>
                  <a:schemeClr val="bg1"/>
                </a:solidFill>
              </a:rPr>
              <a:t> Bulgaria would stop short of deporting mainland Bulgaria Jews to death camps (Chary 139).</a:t>
            </a:r>
          </a:p>
          <a:p>
            <a:pPr indent="-228600">
              <a:buFont typeface="Arial" panose="020B0604020202020204" pitchFamily="34" charset="0"/>
              <a:buChar char="•"/>
            </a:pPr>
            <a:endParaRPr lang="en-US" sz="1700" dirty="0"/>
          </a:p>
          <a:p>
            <a:pPr indent="-228600">
              <a:buFont typeface="Arial" panose="020B0604020202020204" pitchFamily="34" charset="0"/>
              <a:buChar char="•"/>
            </a:pPr>
            <a:endParaRPr lang="en-US" sz="1700" dirty="0"/>
          </a:p>
        </p:txBody>
      </p:sp>
      <p:pic>
        <p:nvPicPr>
          <p:cNvPr id="7" name="Content Placeholder 6" descr="A group of people sitting around a table&#10;&#10;Description automatically generated">
            <a:extLst>
              <a:ext uri="{FF2B5EF4-FFF2-40B4-BE49-F238E27FC236}">
                <a16:creationId xmlns:a16="http://schemas.microsoft.com/office/drawing/2014/main" id="{DD8EF668-E5A8-D74A-06A3-531DAD63165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5375" r="-1" b="15416"/>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10" name="Picture 9" descr="A picture containing person, person, suit, people&#10;&#10;Description automatically generated">
            <a:extLst>
              <a:ext uri="{FF2B5EF4-FFF2-40B4-BE49-F238E27FC236}">
                <a16:creationId xmlns:a16="http://schemas.microsoft.com/office/drawing/2014/main" id="{E823E0E5-031F-24D2-5D4A-BF5D0432154C}"/>
              </a:ext>
            </a:extLst>
          </p:cNvPr>
          <p:cNvPicPr>
            <a:picLocks noChangeAspect="1"/>
          </p:cNvPicPr>
          <p:nvPr/>
        </p:nvPicPr>
        <p:blipFill rotWithShape="1">
          <a:blip r:embed="rId4">
            <a:extLst>
              <a:ext uri="{28A0092B-C50C-407E-A947-70E740481C1C}">
                <a14:useLocalDpi xmlns:a14="http://schemas.microsoft.com/office/drawing/2010/main" val="0"/>
              </a:ext>
            </a:extLst>
          </a:blip>
          <a:srcRect t="8581" b="29939"/>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22853042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C3A44BB-E01C-4AA8-B2C8-32FC346D2E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A75AF3-99A2-AEF5-86E7-C459E75B72C7}"/>
              </a:ext>
            </a:extLst>
          </p:cNvPr>
          <p:cNvSpPr>
            <a:spLocks noGrp="1"/>
          </p:cNvSpPr>
          <p:nvPr>
            <p:ph type="title"/>
          </p:nvPr>
        </p:nvSpPr>
        <p:spPr>
          <a:xfrm>
            <a:off x="4406845" y="3126353"/>
            <a:ext cx="6003980" cy="1163827"/>
          </a:xfrm>
        </p:spPr>
        <p:txBody>
          <a:bodyPr anchor="b">
            <a:normAutofit/>
          </a:bodyPr>
          <a:lstStyle/>
          <a:p>
            <a:r>
              <a:rPr lang="en-US" dirty="0">
                <a:solidFill>
                  <a:schemeClr val="bg1"/>
                </a:solidFill>
              </a:rPr>
              <a:t>The Truth</a:t>
            </a:r>
          </a:p>
        </p:txBody>
      </p:sp>
      <p:pic>
        <p:nvPicPr>
          <p:cNvPr id="5" name="Content Placeholder 4" descr="A group of people walking down a street&#10;&#10;Description automatically generated with low confidence">
            <a:extLst>
              <a:ext uri="{FF2B5EF4-FFF2-40B4-BE49-F238E27FC236}">
                <a16:creationId xmlns:a16="http://schemas.microsoft.com/office/drawing/2014/main" id="{6E3D3B8F-45B3-4A01-18F3-9584465632D5}"/>
              </a:ext>
            </a:extLst>
          </p:cNvPr>
          <p:cNvPicPr>
            <a:picLocks noChangeAspect="1"/>
          </p:cNvPicPr>
          <p:nvPr/>
        </p:nvPicPr>
        <p:blipFill rotWithShape="1">
          <a:blip r:embed="rId3">
            <a:extLst>
              <a:ext uri="{28A0092B-C50C-407E-A947-70E740481C1C}">
                <a14:useLocalDpi xmlns:a14="http://schemas.microsoft.com/office/drawing/2010/main" val="0"/>
              </a:ext>
            </a:extLst>
          </a:blip>
          <a:srcRect l="3796" r="8630" b="-2"/>
          <a:stretch/>
        </p:blipFill>
        <p:spPr>
          <a:xfrm>
            <a:off x="4406845" y="3"/>
            <a:ext cx="4101288" cy="3418797"/>
          </a:xfrm>
          <a:custGeom>
            <a:avLst/>
            <a:gdLst/>
            <a:ahLst/>
            <a:cxnLst/>
            <a:rect l="l" t="t" r="r" b="b"/>
            <a:pathLst>
              <a:path w="4101288" h="3418797">
                <a:moveTo>
                  <a:pt x="989912" y="0"/>
                </a:moveTo>
                <a:lnTo>
                  <a:pt x="3844502" y="0"/>
                </a:lnTo>
                <a:lnTo>
                  <a:pt x="3760850" y="25406"/>
                </a:lnTo>
                <a:cubicBezTo>
                  <a:pt x="3711615" y="43967"/>
                  <a:pt x="3663870" y="67007"/>
                  <a:pt x="3618425" y="98254"/>
                </a:cubicBezTo>
                <a:cubicBezTo>
                  <a:pt x="3626136" y="110145"/>
                  <a:pt x="3665355" y="144049"/>
                  <a:pt x="3649272" y="146579"/>
                </a:cubicBezTo>
                <a:cubicBezTo>
                  <a:pt x="3604102" y="153917"/>
                  <a:pt x="3564000" y="178711"/>
                  <a:pt x="3522797" y="199205"/>
                </a:cubicBezTo>
                <a:cubicBezTo>
                  <a:pt x="3504948" y="208060"/>
                  <a:pt x="3483356" y="219700"/>
                  <a:pt x="3491728" y="251325"/>
                </a:cubicBezTo>
                <a:cubicBezTo>
                  <a:pt x="3506932" y="260181"/>
                  <a:pt x="3518169" y="247783"/>
                  <a:pt x="3530727" y="246772"/>
                </a:cubicBezTo>
                <a:cubicBezTo>
                  <a:pt x="3543507" y="245761"/>
                  <a:pt x="3572153" y="252336"/>
                  <a:pt x="3564219" y="256638"/>
                </a:cubicBezTo>
                <a:cubicBezTo>
                  <a:pt x="3528083" y="276121"/>
                  <a:pt x="3593085" y="322928"/>
                  <a:pt x="3550339" y="322928"/>
                </a:cubicBezTo>
                <a:cubicBezTo>
                  <a:pt x="3478728" y="323181"/>
                  <a:pt x="3440609" y="406169"/>
                  <a:pt x="3371643" y="408447"/>
                </a:cubicBezTo>
                <a:cubicBezTo>
                  <a:pt x="3360627" y="408698"/>
                  <a:pt x="3355338" y="423373"/>
                  <a:pt x="3355558" y="436278"/>
                </a:cubicBezTo>
                <a:cubicBezTo>
                  <a:pt x="3355558" y="451712"/>
                  <a:pt x="3365694" y="454494"/>
                  <a:pt x="3376931" y="456013"/>
                </a:cubicBezTo>
                <a:cubicBezTo>
                  <a:pt x="3394118" y="458289"/>
                  <a:pt x="3411965" y="436278"/>
                  <a:pt x="3434660" y="466133"/>
                </a:cubicBezTo>
                <a:cubicBezTo>
                  <a:pt x="3393898" y="483590"/>
                  <a:pt x="3353135" y="501049"/>
                  <a:pt x="3353797" y="561013"/>
                </a:cubicBezTo>
                <a:cubicBezTo>
                  <a:pt x="3354015" y="577205"/>
                  <a:pt x="3337050" y="583277"/>
                  <a:pt x="3324270" y="587325"/>
                </a:cubicBezTo>
                <a:cubicBezTo>
                  <a:pt x="3303117" y="593904"/>
                  <a:pt x="3285272" y="605543"/>
                  <a:pt x="3273812" y="628061"/>
                </a:cubicBezTo>
                <a:cubicBezTo>
                  <a:pt x="3274033" y="632362"/>
                  <a:pt x="3274254" y="636917"/>
                  <a:pt x="3272930" y="640459"/>
                </a:cubicBezTo>
                <a:cubicBezTo>
                  <a:pt x="3276676" y="694855"/>
                  <a:pt x="3307523" y="693336"/>
                  <a:pt x="3341676" y="684230"/>
                </a:cubicBezTo>
                <a:cubicBezTo>
                  <a:pt x="3382439" y="673096"/>
                  <a:pt x="3422762" y="652855"/>
                  <a:pt x="3465728" y="672338"/>
                </a:cubicBezTo>
                <a:cubicBezTo>
                  <a:pt x="3405133" y="698397"/>
                  <a:pt x="3339253" y="700422"/>
                  <a:pt x="3282405" y="737615"/>
                </a:cubicBezTo>
                <a:cubicBezTo>
                  <a:pt x="3490406" y="744447"/>
                  <a:pt x="3674169" y="627048"/>
                  <a:pt x="3875781" y="582013"/>
                </a:cubicBezTo>
                <a:cubicBezTo>
                  <a:pt x="3868951" y="612120"/>
                  <a:pt x="3852646" y="618193"/>
                  <a:pt x="3837883" y="622747"/>
                </a:cubicBezTo>
                <a:cubicBezTo>
                  <a:pt x="3763408" y="645519"/>
                  <a:pt x="3698188" y="690809"/>
                  <a:pt x="3630322" y="730023"/>
                </a:cubicBezTo>
                <a:cubicBezTo>
                  <a:pt x="3602340" y="746216"/>
                  <a:pt x="3582066" y="762411"/>
                  <a:pt x="3571492" y="797327"/>
                </a:cubicBezTo>
                <a:cubicBezTo>
                  <a:pt x="3562015" y="828953"/>
                  <a:pt x="3543728" y="843628"/>
                  <a:pt x="3509797" y="834518"/>
                </a:cubicBezTo>
                <a:cubicBezTo>
                  <a:pt x="3482254" y="826927"/>
                  <a:pt x="3452068" y="830975"/>
                  <a:pt x="3423203" y="833760"/>
                </a:cubicBezTo>
                <a:cubicBezTo>
                  <a:pt x="3389931" y="836796"/>
                  <a:pt x="3352693" y="872470"/>
                  <a:pt x="3361728" y="890941"/>
                </a:cubicBezTo>
                <a:cubicBezTo>
                  <a:pt x="3377151" y="922314"/>
                  <a:pt x="3402931" y="906627"/>
                  <a:pt x="3425847" y="903084"/>
                </a:cubicBezTo>
                <a:cubicBezTo>
                  <a:pt x="3451848" y="898784"/>
                  <a:pt x="3500100" y="889927"/>
                  <a:pt x="3500982" y="893723"/>
                </a:cubicBezTo>
                <a:cubicBezTo>
                  <a:pt x="3517950" y="972410"/>
                  <a:pt x="3637374" y="903845"/>
                  <a:pt x="3663154" y="896758"/>
                </a:cubicBezTo>
                <a:cubicBezTo>
                  <a:pt x="3695322" y="887904"/>
                  <a:pt x="3725509" y="904097"/>
                  <a:pt x="3756136" y="907891"/>
                </a:cubicBezTo>
                <a:cubicBezTo>
                  <a:pt x="3783459" y="911433"/>
                  <a:pt x="3937918" y="922314"/>
                  <a:pt x="3969866" y="888915"/>
                </a:cubicBezTo>
                <a:cubicBezTo>
                  <a:pt x="3974273" y="914976"/>
                  <a:pt x="3965020" y="925602"/>
                  <a:pt x="3957306" y="937494"/>
                </a:cubicBezTo>
                <a:cubicBezTo>
                  <a:pt x="3946511" y="954445"/>
                  <a:pt x="3944747" y="966337"/>
                  <a:pt x="3965239" y="979747"/>
                </a:cubicBezTo>
                <a:cubicBezTo>
                  <a:pt x="4023630" y="1018206"/>
                  <a:pt x="4022747" y="1019470"/>
                  <a:pt x="3968324" y="1071591"/>
                </a:cubicBezTo>
                <a:cubicBezTo>
                  <a:pt x="3965678" y="1073867"/>
                  <a:pt x="3966782" y="1081459"/>
                  <a:pt x="3966341" y="1086519"/>
                </a:cubicBezTo>
                <a:cubicBezTo>
                  <a:pt x="3980663" y="1094615"/>
                  <a:pt x="3997409" y="1074373"/>
                  <a:pt x="4014153" y="1096133"/>
                </a:cubicBezTo>
                <a:cubicBezTo>
                  <a:pt x="3941222" y="1191771"/>
                  <a:pt x="3829950" y="1215299"/>
                  <a:pt x="3729254" y="1287157"/>
                </a:cubicBezTo>
                <a:cubicBezTo>
                  <a:pt x="3810780" y="1310939"/>
                  <a:pt x="3859696" y="1227952"/>
                  <a:pt x="3919628" y="1238578"/>
                </a:cubicBezTo>
                <a:cubicBezTo>
                  <a:pt x="3949596" y="1264639"/>
                  <a:pt x="3860577" y="1306386"/>
                  <a:pt x="3945409" y="1318784"/>
                </a:cubicBezTo>
                <a:cubicBezTo>
                  <a:pt x="3908610" y="1341555"/>
                  <a:pt x="3881289" y="1363817"/>
                  <a:pt x="3855951" y="1390133"/>
                </a:cubicBezTo>
                <a:cubicBezTo>
                  <a:pt x="3810780" y="1437192"/>
                  <a:pt x="3801967" y="1468060"/>
                  <a:pt x="3822900" y="1531314"/>
                </a:cubicBezTo>
                <a:cubicBezTo>
                  <a:pt x="3836562" y="1572808"/>
                  <a:pt x="3856611" y="1611013"/>
                  <a:pt x="3838986" y="1660349"/>
                </a:cubicBezTo>
                <a:cubicBezTo>
                  <a:pt x="3826646" y="1694254"/>
                  <a:pt x="3831494" y="1716517"/>
                  <a:pt x="3877323" y="1701337"/>
                </a:cubicBezTo>
                <a:cubicBezTo>
                  <a:pt x="3926679" y="1685144"/>
                  <a:pt x="3945187" y="1715505"/>
                  <a:pt x="3932849" y="1774963"/>
                </a:cubicBezTo>
                <a:cubicBezTo>
                  <a:pt x="3924917" y="1813169"/>
                  <a:pt x="3933291" y="1824806"/>
                  <a:pt x="3967221" y="1820505"/>
                </a:cubicBezTo>
                <a:cubicBezTo>
                  <a:pt x="4004680" y="1815698"/>
                  <a:pt x="4040375" y="1790649"/>
                  <a:pt x="4086646" y="1802795"/>
                </a:cubicBezTo>
                <a:cubicBezTo>
                  <a:pt x="4049631" y="1872120"/>
                  <a:pt x="3970527" y="1852385"/>
                  <a:pt x="3927340" y="1918423"/>
                </a:cubicBezTo>
                <a:cubicBezTo>
                  <a:pt x="3978900" y="1918674"/>
                  <a:pt x="4018341" y="1918423"/>
                  <a:pt x="4056460" y="1903999"/>
                </a:cubicBezTo>
                <a:cubicBezTo>
                  <a:pt x="4072325" y="1898179"/>
                  <a:pt x="4089732" y="1892109"/>
                  <a:pt x="4098545" y="1912096"/>
                </a:cubicBezTo>
                <a:cubicBezTo>
                  <a:pt x="4108901" y="1936132"/>
                  <a:pt x="4087529" y="1945241"/>
                  <a:pt x="4074527" y="1949542"/>
                </a:cubicBezTo>
                <a:cubicBezTo>
                  <a:pt x="4037951" y="1961686"/>
                  <a:pt x="4009969" y="1990529"/>
                  <a:pt x="3979782" y="2013047"/>
                </a:cubicBezTo>
                <a:cubicBezTo>
                  <a:pt x="3913460" y="2062386"/>
                  <a:pt x="3840746" y="2103626"/>
                  <a:pt x="3784559" y="2185097"/>
                </a:cubicBezTo>
                <a:cubicBezTo>
                  <a:pt x="3855290" y="2164349"/>
                  <a:pt x="3907951" y="2116025"/>
                  <a:pt x="3973612" y="2106157"/>
                </a:cubicBezTo>
                <a:cubicBezTo>
                  <a:pt x="3916764" y="2180290"/>
                  <a:pt x="3843611" y="2229120"/>
                  <a:pt x="3774426" y="2283011"/>
                </a:cubicBezTo>
                <a:cubicBezTo>
                  <a:pt x="3754594" y="2298192"/>
                  <a:pt x="3734543" y="2308566"/>
                  <a:pt x="3730136" y="2341710"/>
                </a:cubicBezTo>
                <a:cubicBezTo>
                  <a:pt x="3721542" y="2405976"/>
                  <a:pt x="3695763" y="2459107"/>
                  <a:pt x="3640678" y="2487444"/>
                </a:cubicBezTo>
                <a:cubicBezTo>
                  <a:pt x="3640238" y="2487699"/>
                  <a:pt x="3643322" y="2497314"/>
                  <a:pt x="3645085" y="2503890"/>
                </a:cubicBezTo>
                <a:cubicBezTo>
                  <a:pt x="3678797" y="2505916"/>
                  <a:pt x="3705458" y="2467963"/>
                  <a:pt x="3748425" y="2480360"/>
                </a:cubicBezTo>
                <a:cubicBezTo>
                  <a:pt x="3707220" y="2531974"/>
                  <a:pt x="3672847" y="2578277"/>
                  <a:pt x="3614458" y="2602819"/>
                </a:cubicBezTo>
                <a:cubicBezTo>
                  <a:pt x="3567745" y="2622300"/>
                  <a:pt x="3510016" y="2633686"/>
                  <a:pt x="3476083" y="2696937"/>
                </a:cubicBezTo>
                <a:cubicBezTo>
                  <a:pt x="3515524" y="2709337"/>
                  <a:pt x="3544831" y="2693651"/>
                  <a:pt x="3574357" y="2682517"/>
                </a:cubicBezTo>
                <a:cubicBezTo>
                  <a:pt x="3619525" y="2665312"/>
                  <a:pt x="3664255" y="2645832"/>
                  <a:pt x="3709425" y="2628625"/>
                </a:cubicBezTo>
                <a:cubicBezTo>
                  <a:pt x="3726611" y="2622047"/>
                  <a:pt x="3745340" y="2617491"/>
                  <a:pt x="3756357" y="2648866"/>
                </a:cubicBezTo>
                <a:cubicBezTo>
                  <a:pt x="3698847" y="2655446"/>
                  <a:pt x="3664475" y="2697951"/>
                  <a:pt x="3628340" y="2737926"/>
                </a:cubicBezTo>
                <a:cubicBezTo>
                  <a:pt x="3608067" y="2760445"/>
                  <a:pt x="3591541" y="2790554"/>
                  <a:pt x="3554967" y="2779169"/>
                </a:cubicBezTo>
                <a:cubicBezTo>
                  <a:pt x="3535796" y="2773097"/>
                  <a:pt x="3523678" y="2790046"/>
                  <a:pt x="3525662" y="2810794"/>
                </a:cubicBezTo>
                <a:cubicBezTo>
                  <a:pt x="3532932" y="2883915"/>
                  <a:pt x="3488203" y="2909469"/>
                  <a:pt x="3441932" y="2923637"/>
                </a:cubicBezTo>
                <a:cubicBezTo>
                  <a:pt x="3354236" y="2950204"/>
                  <a:pt x="3281303" y="3012697"/>
                  <a:pt x="3196032" y="3046854"/>
                </a:cubicBezTo>
                <a:cubicBezTo>
                  <a:pt x="3113184" y="3079999"/>
                  <a:pt x="3049065" y="3158685"/>
                  <a:pt x="2965998" y="3199927"/>
                </a:cubicBezTo>
                <a:cubicBezTo>
                  <a:pt x="2905843" y="3229783"/>
                  <a:pt x="2848335" y="3268239"/>
                  <a:pt x="2786418" y="3295311"/>
                </a:cubicBezTo>
                <a:cubicBezTo>
                  <a:pt x="2639894" y="3359324"/>
                  <a:pt x="2490503" y="3410685"/>
                  <a:pt x="2332519" y="3418022"/>
                </a:cubicBezTo>
                <a:cubicBezTo>
                  <a:pt x="2202077" y="3423842"/>
                  <a:pt x="1070633" y="3418277"/>
                  <a:pt x="611003" y="2585615"/>
                </a:cubicBezTo>
                <a:cubicBezTo>
                  <a:pt x="602189" y="2581565"/>
                  <a:pt x="592275" y="2570939"/>
                  <a:pt x="589190" y="2560818"/>
                </a:cubicBezTo>
                <a:cubicBezTo>
                  <a:pt x="574427" y="2513505"/>
                  <a:pt x="538291" y="2493011"/>
                  <a:pt x="505681" y="2467457"/>
                </a:cubicBezTo>
                <a:cubicBezTo>
                  <a:pt x="477036" y="2444939"/>
                  <a:pt x="446628" y="2421409"/>
                  <a:pt x="434730" y="2383456"/>
                </a:cubicBezTo>
                <a:cubicBezTo>
                  <a:pt x="419086" y="2332854"/>
                  <a:pt x="463594" y="2374348"/>
                  <a:pt x="471748" y="2355119"/>
                </a:cubicBezTo>
                <a:cubicBezTo>
                  <a:pt x="454782" y="2328807"/>
                  <a:pt x="428560" y="2304770"/>
                  <a:pt x="421730" y="2274915"/>
                </a:cubicBezTo>
                <a:cubicBezTo>
                  <a:pt x="396833" y="2167131"/>
                  <a:pt x="343069" y="2088698"/>
                  <a:pt x="262645" y="2027722"/>
                </a:cubicBezTo>
                <a:cubicBezTo>
                  <a:pt x="239509" y="2010264"/>
                  <a:pt x="224307" y="1978384"/>
                  <a:pt x="192799" y="1973326"/>
                </a:cubicBezTo>
                <a:cubicBezTo>
                  <a:pt x="122730" y="1962193"/>
                  <a:pt x="144764" y="1875156"/>
                  <a:pt x="107746" y="1836446"/>
                </a:cubicBezTo>
                <a:cubicBezTo>
                  <a:pt x="100695" y="1829107"/>
                  <a:pt x="94306" y="1814687"/>
                  <a:pt x="95627" y="1804821"/>
                </a:cubicBezTo>
                <a:cubicBezTo>
                  <a:pt x="97609" y="1790649"/>
                  <a:pt x="105983" y="1777240"/>
                  <a:pt x="113034" y="1764589"/>
                </a:cubicBezTo>
                <a:cubicBezTo>
                  <a:pt x="120306" y="1751939"/>
                  <a:pt x="131322" y="1740806"/>
                  <a:pt x="126034" y="1724108"/>
                </a:cubicBezTo>
                <a:cubicBezTo>
                  <a:pt x="123833" y="1717277"/>
                  <a:pt x="125373" y="1693494"/>
                  <a:pt x="109068" y="1712215"/>
                </a:cubicBezTo>
                <a:cubicBezTo>
                  <a:pt x="64340" y="1763578"/>
                  <a:pt x="38339" y="1715001"/>
                  <a:pt x="0" y="1691723"/>
                </a:cubicBezTo>
                <a:cubicBezTo>
                  <a:pt x="30848" y="1667686"/>
                  <a:pt x="58610" y="1650735"/>
                  <a:pt x="63238" y="1614808"/>
                </a:cubicBezTo>
                <a:cubicBezTo>
                  <a:pt x="72712" y="1540674"/>
                  <a:pt x="113253" y="1506772"/>
                  <a:pt x="174729" y="1500192"/>
                </a:cubicBezTo>
                <a:cubicBezTo>
                  <a:pt x="152034" y="1428591"/>
                  <a:pt x="152034" y="1428591"/>
                  <a:pt x="225408" y="1418722"/>
                </a:cubicBezTo>
                <a:cubicBezTo>
                  <a:pt x="197204" y="1373181"/>
                  <a:pt x="197204" y="1361542"/>
                  <a:pt x="231358" y="1345855"/>
                </a:cubicBezTo>
                <a:cubicBezTo>
                  <a:pt x="264188" y="1330927"/>
                  <a:pt x="300543" y="1325867"/>
                  <a:pt x="330952" y="1302844"/>
                </a:cubicBezTo>
                <a:cubicBezTo>
                  <a:pt x="302967" y="1244651"/>
                  <a:pt x="295035" y="1177097"/>
                  <a:pt x="237307" y="1148758"/>
                </a:cubicBezTo>
                <a:cubicBezTo>
                  <a:pt x="228273" y="1144458"/>
                  <a:pt x="222103" y="1127000"/>
                  <a:pt x="227831" y="1116880"/>
                </a:cubicBezTo>
                <a:cubicBezTo>
                  <a:pt x="248764" y="1080194"/>
                  <a:pt x="218798" y="1010614"/>
                  <a:pt x="284017" y="1002772"/>
                </a:cubicBezTo>
                <a:cubicBezTo>
                  <a:pt x="292171" y="1002013"/>
                  <a:pt x="299663" y="994421"/>
                  <a:pt x="293273" y="984554"/>
                </a:cubicBezTo>
                <a:cubicBezTo>
                  <a:pt x="271238" y="950145"/>
                  <a:pt x="297900" y="952421"/>
                  <a:pt x="313983" y="948120"/>
                </a:cubicBezTo>
                <a:cubicBezTo>
                  <a:pt x="333375" y="942809"/>
                  <a:pt x="355409" y="957988"/>
                  <a:pt x="373477" y="939265"/>
                </a:cubicBezTo>
                <a:cubicBezTo>
                  <a:pt x="369289" y="919530"/>
                  <a:pt x="353646" y="919783"/>
                  <a:pt x="342629" y="913458"/>
                </a:cubicBezTo>
                <a:cubicBezTo>
                  <a:pt x="310460" y="895240"/>
                  <a:pt x="284238" y="873483"/>
                  <a:pt x="282695" y="826169"/>
                </a:cubicBezTo>
                <a:cubicBezTo>
                  <a:pt x="281595" y="787964"/>
                  <a:pt x="278069" y="754314"/>
                  <a:pt x="322578" y="742675"/>
                </a:cubicBezTo>
                <a:cubicBezTo>
                  <a:pt x="341086" y="737866"/>
                  <a:pt x="335797" y="710289"/>
                  <a:pt x="325221" y="696626"/>
                </a:cubicBezTo>
                <a:cubicBezTo>
                  <a:pt x="306272" y="672338"/>
                  <a:pt x="290629" y="639953"/>
                  <a:pt x="258017" y="637675"/>
                </a:cubicBezTo>
                <a:cubicBezTo>
                  <a:pt x="238187" y="636158"/>
                  <a:pt x="222983" y="626035"/>
                  <a:pt x="207340" y="614398"/>
                </a:cubicBezTo>
                <a:cubicBezTo>
                  <a:pt x="196103" y="606047"/>
                  <a:pt x="182662" y="598964"/>
                  <a:pt x="183983" y="581001"/>
                </a:cubicBezTo>
                <a:cubicBezTo>
                  <a:pt x="185306" y="563795"/>
                  <a:pt x="198305" y="556711"/>
                  <a:pt x="211526" y="553169"/>
                </a:cubicBezTo>
                <a:cubicBezTo>
                  <a:pt x="255595" y="541784"/>
                  <a:pt x="297017" y="525085"/>
                  <a:pt x="333816" y="486880"/>
                </a:cubicBezTo>
                <a:cubicBezTo>
                  <a:pt x="309357" y="466639"/>
                  <a:pt x="286001" y="451964"/>
                  <a:pt x="267934" y="431469"/>
                </a:cubicBezTo>
                <a:cubicBezTo>
                  <a:pt x="224307" y="381881"/>
                  <a:pt x="593817" y="225772"/>
                  <a:pt x="612325" y="170108"/>
                </a:cubicBezTo>
                <a:cubicBezTo>
                  <a:pt x="618054" y="152904"/>
                  <a:pt x="637663" y="135194"/>
                  <a:pt x="653971" y="130133"/>
                </a:cubicBezTo>
                <a:cubicBezTo>
                  <a:pt x="730427" y="106350"/>
                  <a:pt x="796748" y="52963"/>
                  <a:pt x="874970" y="33228"/>
                </a:cubicBezTo>
                <a:cubicBezTo>
                  <a:pt x="911877" y="23867"/>
                  <a:pt x="948509" y="12925"/>
                  <a:pt x="986021" y="1223"/>
                </a:cubicBezTo>
                <a:close/>
              </a:path>
            </a:pathLst>
          </a:custGeom>
        </p:spPr>
      </p:pic>
      <p:sp>
        <p:nvSpPr>
          <p:cNvPr id="12" name="Content Placeholder 12">
            <a:extLst>
              <a:ext uri="{FF2B5EF4-FFF2-40B4-BE49-F238E27FC236}">
                <a16:creationId xmlns:a16="http://schemas.microsoft.com/office/drawing/2014/main" id="{9B64E9B5-2663-496D-958E-F3393363C877}"/>
              </a:ext>
            </a:extLst>
          </p:cNvPr>
          <p:cNvSpPr>
            <a:spLocks noGrp="1"/>
          </p:cNvSpPr>
          <p:nvPr>
            <p:ph idx="1"/>
          </p:nvPr>
        </p:nvSpPr>
        <p:spPr>
          <a:xfrm>
            <a:off x="3907797" y="4290180"/>
            <a:ext cx="7462934" cy="2209931"/>
          </a:xfrm>
        </p:spPr>
        <p:txBody>
          <a:bodyPr>
            <a:noAutofit/>
          </a:bodyPr>
          <a:lstStyle/>
          <a:p>
            <a:r>
              <a:rPr lang="en-US" sz="2200" dirty="0">
                <a:solidFill>
                  <a:schemeClr val="bg1"/>
                </a:solidFill>
              </a:rPr>
              <a:t>However,  this was only after Boris III approved the systematic rounding up and extermination of over 11,000 Jews by Bulgarian police (Beorn 195).</a:t>
            </a:r>
          </a:p>
          <a:p>
            <a:r>
              <a:rPr lang="en-US" sz="2200" dirty="0">
                <a:solidFill>
                  <a:schemeClr val="bg1"/>
                </a:solidFill>
              </a:rPr>
              <a:t>The police often committed acts of rape and looting in the process of enacting The Final Solution in Macedonia and Thrace (Beorn 198).</a:t>
            </a:r>
          </a:p>
        </p:txBody>
      </p:sp>
      <p:pic>
        <p:nvPicPr>
          <p:cNvPr id="9" name="Picture 8" descr="A picture containing text, person, outdoor, standing&#10;&#10;Description automatically generated">
            <a:extLst>
              <a:ext uri="{FF2B5EF4-FFF2-40B4-BE49-F238E27FC236}">
                <a16:creationId xmlns:a16="http://schemas.microsoft.com/office/drawing/2014/main" id="{C08173B2-6738-43A0-F8BD-41B86018C3BC}"/>
              </a:ext>
            </a:extLst>
          </p:cNvPr>
          <p:cNvPicPr>
            <a:picLocks noChangeAspect="1"/>
          </p:cNvPicPr>
          <p:nvPr/>
        </p:nvPicPr>
        <p:blipFill rotWithShape="1">
          <a:blip r:embed="rId4">
            <a:extLst>
              <a:ext uri="{28A0092B-C50C-407E-A947-70E740481C1C}">
                <a14:useLocalDpi xmlns:a14="http://schemas.microsoft.com/office/drawing/2010/main" val="0"/>
              </a:ext>
            </a:extLst>
          </a:blip>
          <a:srcRect l="27297" r="15471"/>
          <a:stretch/>
        </p:blipFill>
        <p:spPr>
          <a:xfrm>
            <a:off x="20" y="277472"/>
            <a:ext cx="4552718" cy="5946218"/>
          </a:xfrm>
          <a:custGeom>
            <a:avLst/>
            <a:gdLst/>
            <a:ahLst/>
            <a:cxnLst/>
            <a:rect l="l" t="t" r="r" b="b"/>
            <a:pathLst>
              <a:path w="4552738" h="5946218">
                <a:moveTo>
                  <a:pt x="0" y="0"/>
                </a:moveTo>
                <a:lnTo>
                  <a:pt x="193217" y="10418"/>
                </a:lnTo>
                <a:cubicBezTo>
                  <a:pt x="612089" y="35802"/>
                  <a:pt x="1030148" y="71660"/>
                  <a:pt x="1446580" y="128061"/>
                </a:cubicBezTo>
                <a:cubicBezTo>
                  <a:pt x="1735723" y="167547"/>
                  <a:pt x="2027715" y="194943"/>
                  <a:pt x="2320927" y="163517"/>
                </a:cubicBezTo>
                <a:cubicBezTo>
                  <a:pt x="2335563" y="161905"/>
                  <a:pt x="2352239" y="156669"/>
                  <a:pt x="2364438" y="161905"/>
                </a:cubicBezTo>
                <a:cubicBezTo>
                  <a:pt x="2506776" y="220729"/>
                  <a:pt x="2662121" y="178424"/>
                  <a:pt x="2809744" y="215490"/>
                </a:cubicBezTo>
                <a:cubicBezTo>
                  <a:pt x="2771925" y="358517"/>
                  <a:pt x="2609662" y="346832"/>
                  <a:pt x="2518162" y="445944"/>
                </a:cubicBezTo>
                <a:cubicBezTo>
                  <a:pt x="2667409" y="485424"/>
                  <a:pt x="2801610" y="525312"/>
                  <a:pt x="2937846" y="555124"/>
                </a:cubicBezTo>
                <a:cubicBezTo>
                  <a:pt x="3082216" y="586550"/>
                  <a:pt x="3204622" y="671561"/>
                  <a:pt x="3345734" y="709433"/>
                </a:cubicBezTo>
                <a:cubicBezTo>
                  <a:pt x="3375832" y="717492"/>
                  <a:pt x="3412025" y="745693"/>
                  <a:pt x="3422598" y="773089"/>
                </a:cubicBezTo>
                <a:cubicBezTo>
                  <a:pt x="3456757" y="861726"/>
                  <a:pt x="4138745" y="1110310"/>
                  <a:pt x="4058225" y="1189273"/>
                </a:cubicBezTo>
                <a:cubicBezTo>
                  <a:pt x="4024878" y="1221909"/>
                  <a:pt x="3981773" y="1245276"/>
                  <a:pt x="3936629" y="1277508"/>
                </a:cubicBezTo>
                <a:cubicBezTo>
                  <a:pt x="4004547" y="1338344"/>
                  <a:pt x="4080998" y="1364935"/>
                  <a:pt x="4162334" y="1383065"/>
                </a:cubicBezTo>
                <a:cubicBezTo>
                  <a:pt x="4186736" y="1388705"/>
                  <a:pt x="4210728" y="1399986"/>
                  <a:pt x="4213168" y="1427383"/>
                </a:cubicBezTo>
                <a:cubicBezTo>
                  <a:pt x="4215607" y="1455987"/>
                  <a:pt x="4190800" y="1467266"/>
                  <a:pt x="4170061" y="1480564"/>
                </a:cubicBezTo>
                <a:cubicBezTo>
                  <a:pt x="4141188" y="1499095"/>
                  <a:pt x="4113127" y="1515214"/>
                  <a:pt x="4076527" y="1517630"/>
                </a:cubicBezTo>
                <a:cubicBezTo>
                  <a:pt x="4016337" y="1521257"/>
                  <a:pt x="3987466" y="1572826"/>
                  <a:pt x="3952493" y="1611502"/>
                </a:cubicBezTo>
                <a:cubicBezTo>
                  <a:pt x="3932973" y="1633259"/>
                  <a:pt x="3923211" y="1677172"/>
                  <a:pt x="3957370" y="1684828"/>
                </a:cubicBezTo>
                <a:cubicBezTo>
                  <a:pt x="4039518" y="1703363"/>
                  <a:pt x="4033011" y="1756946"/>
                  <a:pt x="4030981" y="1817782"/>
                </a:cubicBezTo>
                <a:cubicBezTo>
                  <a:pt x="4028133" y="1893124"/>
                  <a:pt x="3979737" y="1927770"/>
                  <a:pt x="3920363" y="1956780"/>
                </a:cubicBezTo>
                <a:cubicBezTo>
                  <a:pt x="3900029" y="1966851"/>
                  <a:pt x="3871158" y="1966449"/>
                  <a:pt x="3863429" y="1997874"/>
                </a:cubicBezTo>
                <a:cubicBezTo>
                  <a:pt x="3896777" y="2027688"/>
                  <a:pt x="3937444" y="2003517"/>
                  <a:pt x="3973233" y="2011975"/>
                </a:cubicBezTo>
                <a:cubicBezTo>
                  <a:pt x="4002918" y="2018824"/>
                  <a:pt x="4052127" y="2015199"/>
                  <a:pt x="4011458" y="2069991"/>
                </a:cubicBezTo>
                <a:cubicBezTo>
                  <a:pt x="3999664" y="2085704"/>
                  <a:pt x="4013491" y="2097792"/>
                  <a:pt x="4028540" y="2099000"/>
                </a:cubicBezTo>
                <a:cubicBezTo>
                  <a:pt x="4148913" y="2111489"/>
                  <a:pt x="4093606" y="2222285"/>
                  <a:pt x="4132241" y="2280703"/>
                </a:cubicBezTo>
                <a:cubicBezTo>
                  <a:pt x="4142812" y="2296818"/>
                  <a:pt x="4131425" y="2324618"/>
                  <a:pt x="4114752" y="2331466"/>
                </a:cubicBezTo>
                <a:cubicBezTo>
                  <a:pt x="4008205" y="2376592"/>
                  <a:pt x="3993565" y="2484163"/>
                  <a:pt x="3941916" y="2576828"/>
                </a:cubicBezTo>
                <a:cubicBezTo>
                  <a:pt x="3998039" y="2613488"/>
                  <a:pt x="4065138" y="2621547"/>
                  <a:pt x="4125732" y="2645318"/>
                </a:cubicBezTo>
                <a:cubicBezTo>
                  <a:pt x="4188768" y="2670298"/>
                  <a:pt x="4188768" y="2688831"/>
                  <a:pt x="4136714" y="2761349"/>
                </a:cubicBezTo>
                <a:cubicBezTo>
                  <a:pt x="4272135" y="2777064"/>
                  <a:pt x="4272135" y="2777064"/>
                  <a:pt x="4230249" y="2891080"/>
                </a:cubicBezTo>
                <a:cubicBezTo>
                  <a:pt x="4343713" y="2901557"/>
                  <a:pt x="4418537" y="2955542"/>
                  <a:pt x="4436023" y="3073591"/>
                </a:cubicBezTo>
                <a:cubicBezTo>
                  <a:pt x="4444564" y="3130800"/>
                  <a:pt x="4495804" y="3157792"/>
                  <a:pt x="4552738" y="3196068"/>
                </a:cubicBezTo>
                <a:cubicBezTo>
                  <a:pt x="4481978" y="3233136"/>
                  <a:pt x="4433989" y="3310489"/>
                  <a:pt x="4351436" y="3228700"/>
                </a:cubicBezTo>
                <a:cubicBezTo>
                  <a:pt x="4321344" y="3198888"/>
                  <a:pt x="4324186" y="3236761"/>
                  <a:pt x="4320122" y="3247637"/>
                </a:cubicBezTo>
                <a:cubicBezTo>
                  <a:pt x="4310364" y="3274227"/>
                  <a:pt x="4330695" y="3291956"/>
                  <a:pt x="4344116" y="3312099"/>
                </a:cubicBezTo>
                <a:cubicBezTo>
                  <a:pt x="4357130" y="3332244"/>
                  <a:pt x="4372586" y="3353596"/>
                  <a:pt x="4376244" y="3376163"/>
                </a:cubicBezTo>
                <a:cubicBezTo>
                  <a:pt x="4378682" y="3391874"/>
                  <a:pt x="4366890" y="3414835"/>
                  <a:pt x="4353877" y="3426522"/>
                </a:cubicBezTo>
                <a:cubicBezTo>
                  <a:pt x="4285554" y="3488163"/>
                  <a:pt x="4326221" y="3626757"/>
                  <a:pt x="4196898" y="3644486"/>
                </a:cubicBezTo>
                <a:cubicBezTo>
                  <a:pt x="4138745" y="3652541"/>
                  <a:pt x="4110687" y="3703306"/>
                  <a:pt x="4067986" y="3731106"/>
                </a:cubicBezTo>
                <a:cubicBezTo>
                  <a:pt x="3919551" y="3828201"/>
                  <a:pt x="3820322" y="3953097"/>
                  <a:pt x="3774370" y="4124729"/>
                </a:cubicBezTo>
                <a:cubicBezTo>
                  <a:pt x="3761764" y="4172269"/>
                  <a:pt x="3713368" y="4210546"/>
                  <a:pt x="3682054" y="4252444"/>
                </a:cubicBezTo>
                <a:cubicBezTo>
                  <a:pt x="3697103" y="4283064"/>
                  <a:pt x="3779250" y="4216990"/>
                  <a:pt x="3750377" y="4297567"/>
                </a:cubicBezTo>
                <a:cubicBezTo>
                  <a:pt x="3728417" y="4358002"/>
                  <a:pt x="3672294" y="4395470"/>
                  <a:pt x="3619425" y="4431328"/>
                </a:cubicBezTo>
                <a:cubicBezTo>
                  <a:pt x="3559239" y="4472019"/>
                  <a:pt x="3492545" y="4504653"/>
                  <a:pt x="3465296" y="4579993"/>
                </a:cubicBezTo>
                <a:cubicBezTo>
                  <a:pt x="3459603" y="4596110"/>
                  <a:pt x="3441305" y="4613031"/>
                  <a:pt x="3425038" y="4619479"/>
                </a:cubicBezTo>
                <a:cubicBezTo>
                  <a:pt x="2576720" y="5945389"/>
                  <a:pt x="488463" y="5954251"/>
                  <a:pt x="247714" y="5944983"/>
                </a:cubicBezTo>
                <a:cubicBezTo>
                  <a:pt x="174818" y="5942062"/>
                  <a:pt x="102913" y="5934760"/>
                  <a:pt x="31834" y="5923857"/>
                </a:cubicBezTo>
                <a:lnTo>
                  <a:pt x="0" y="5917408"/>
                </a:lnTo>
                <a:close/>
              </a:path>
            </a:pathLst>
          </a:custGeom>
        </p:spPr>
      </p:pic>
      <p:pic>
        <p:nvPicPr>
          <p:cNvPr id="7" name="Picture 6" descr="A picture containing outdoor, person, group, people&#10;&#10;Description automatically generated">
            <a:extLst>
              <a:ext uri="{FF2B5EF4-FFF2-40B4-BE49-F238E27FC236}">
                <a16:creationId xmlns:a16="http://schemas.microsoft.com/office/drawing/2014/main" id="{1A858D42-6D4D-E8B9-2A9B-6FC20CC801CB}"/>
              </a:ext>
            </a:extLst>
          </p:cNvPr>
          <p:cNvPicPr>
            <a:picLocks noChangeAspect="1"/>
          </p:cNvPicPr>
          <p:nvPr/>
        </p:nvPicPr>
        <p:blipFill rotWithShape="1">
          <a:blip r:embed="rId5">
            <a:extLst>
              <a:ext uri="{28A0092B-C50C-407E-A947-70E740481C1C}">
                <a14:useLocalDpi xmlns:a14="http://schemas.microsoft.com/office/drawing/2010/main" val="0"/>
              </a:ext>
            </a:extLst>
          </a:blip>
          <a:srcRect l="23319" r="19350" b="-2"/>
          <a:stretch/>
        </p:blipFill>
        <p:spPr>
          <a:xfrm>
            <a:off x="8653074" y="-2"/>
            <a:ext cx="3538926" cy="4290182"/>
          </a:xfrm>
          <a:custGeom>
            <a:avLst/>
            <a:gdLst/>
            <a:ahLst/>
            <a:cxnLst/>
            <a:rect l="l" t="t" r="r" b="b"/>
            <a:pathLst>
              <a:path w="3538926" h="4290182">
                <a:moveTo>
                  <a:pt x="1370437" y="0"/>
                </a:moveTo>
                <a:lnTo>
                  <a:pt x="3538926" y="0"/>
                </a:lnTo>
                <a:lnTo>
                  <a:pt x="3538926" y="4256362"/>
                </a:lnTo>
                <a:lnTo>
                  <a:pt x="3455334" y="4273195"/>
                </a:lnTo>
                <a:cubicBezTo>
                  <a:pt x="3401009" y="4281478"/>
                  <a:pt x="3346052" y="4287025"/>
                  <a:pt x="3290337" y="4289244"/>
                </a:cubicBezTo>
                <a:cubicBezTo>
                  <a:pt x="3106332" y="4296285"/>
                  <a:pt x="1510274" y="4289552"/>
                  <a:pt x="861903" y="3282295"/>
                </a:cubicBezTo>
                <a:cubicBezTo>
                  <a:pt x="849470" y="3277397"/>
                  <a:pt x="835485" y="3264542"/>
                  <a:pt x="831133" y="3252299"/>
                </a:cubicBezTo>
                <a:cubicBezTo>
                  <a:pt x="810307" y="3195065"/>
                  <a:pt x="759333" y="3170274"/>
                  <a:pt x="713332" y="3139362"/>
                </a:cubicBezTo>
                <a:cubicBezTo>
                  <a:pt x="672925" y="3112122"/>
                  <a:pt x="630030" y="3083658"/>
                  <a:pt x="613246" y="3037747"/>
                </a:cubicBezTo>
                <a:cubicBezTo>
                  <a:pt x="591178" y="2976535"/>
                  <a:pt x="653963" y="3026730"/>
                  <a:pt x="665465" y="3003469"/>
                </a:cubicBezTo>
                <a:cubicBezTo>
                  <a:pt x="641532" y="2971640"/>
                  <a:pt x="604543" y="2942562"/>
                  <a:pt x="594908" y="2906447"/>
                </a:cubicBezTo>
                <a:cubicBezTo>
                  <a:pt x="559787" y="2776063"/>
                  <a:pt x="483946" y="2681183"/>
                  <a:pt x="370497" y="2607422"/>
                </a:cubicBezTo>
                <a:cubicBezTo>
                  <a:pt x="337860" y="2586304"/>
                  <a:pt x="316415" y="2547739"/>
                  <a:pt x="271969" y="2541620"/>
                </a:cubicBezTo>
                <a:cubicBezTo>
                  <a:pt x="173127" y="2528152"/>
                  <a:pt x="204209" y="2422866"/>
                  <a:pt x="151990" y="2376038"/>
                </a:cubicBezTo>
                <a:cubicBezTo>
                  <a:pt x="142044" y="2367161"/>
                  <a:pt x="133031" y="2349717"/>
                  <a:pt x="134895" y="2337782"/>
                </a:cubicBezTo>
                <a:cubicBezTo>
                  <a:pt x="137691" y="2320639"/>
                  <a:pt x="149504" y="2304419"/>
                  <a:pt x="159450" y="2289115"/>
                </a:cubicBezTo>
                <a:cubicBezTo>
                  <a:pt x="169707" y="2273813"/>
                  <a:pt x="185247" y="2260344"/>
                  <a:pt x="177788" y="2240145"/>
                </a:cubicBezTo>
                <a:cubicBezTo>
                  <a:pt x="174683" y="2231882"/>
                  <a:pt x="176855" y="2203112"/>
                  <a:pt x="153855" y="2225759"/>
                </a:cubicBezTo>
                <a:cubicBezTo>
                  <a:pt x="90759" y="2287892"/>
                  <a:pt x="54081" y="2229129"/>
                  <a:pt x="0" y="2200970"/>
                </a:cubicBezTo>
                <a:cubicBezTo>
                  <a:pt x="43514" y="2171892"/>
                  <a:pt x="82677" y="2151388"/>
                  <a:pt x="89205" y="2107927"/>
                </a:cubicBezTo>
                <a:cubicBezTo>
                  <a:pt x="102570" y="2018249"/>
                  <a:pt x="159758" y="1977237"/>
                  <a:pt x="246479" y="1969279"/>
                </a:cubicBezTo>
                <a:cubicBezTo>
                  <a:pt x="214465" y="1882663"/>
                  <a:pt x="214465" y="1882663"/>
                  <a:pt x="317968" y="1870725"/>
                </a:cubicBezTo>
                <a:cubicBezTo>
                  <a:pt x="278183" y="1815635"/>
                  <a:pt x="278183" y="1801556"/>
                  <a:pt x="326361" y="1782580"/>
                </a:cubicBezTo>
                <a:cubicBezTo>
                  <a:pt x="372673" y="1764521"/>
                  <a:pt x="423957" y="1758400"/>
                  <a:pt x="466852" y="1730550"/>
                </a:cubicBezTo>
                <a:cubicBezTo>
                  <a:pt x="427377" y="1660155"/>
                  <a:pt x="416187" y="1578436"/>
                  <a:pt x="334753" y="1544155"/>
                </a:cubicBezTo>
                <a:cubicBezTo>
                  <a:pt x="322010" y="1538952"/>
                  <a:pt x="313307" y="1517834"/>
                  <a:pt x="321386" y="1505592"/>
                </a:cubicBezTo>
                <a:cubicBezTo>
                  <a:pt x="350915" y="1461214"/>
                  <a:pt x="308644" y="1377045"/>
                  <a:pt x="400645" y="1367557"/>
                </a:cubicBezTo>
                <a:cubicBezTo>
                  <a:pt x="412147" y="1366640"/>
                  <a:pt x="422716" y="1357456"/>
                  <a:pt x="413701" y="1345520"/>
                </a:cubicBezTo>
                <a:cubicBezTo>
                  <a:pt x="382618" y="1303896"/>
                  <a:pt x="420228" y="1306649"/>
                  <a:pt x="442916" y="1301447"/>
                </a:cubicBezTo>
                <a:cubicBezTo>
                  <a:pt x="470270" y="1295021"/>
                  <a:pt x="501352" y="1313384"/>
                  <a:pt x="526840" y="1290735"/>
                </a:cubicBezTo>
                <a:cubicBezTo>
                  <a:pt x="520932" y="1266862"/>
                  <a:pt x="498866" y="1267167"/>
                  <a:pt x="483325" y="1259517"/>
                </a:cubicBezTo>
                <a:cubicBezTo>
                  <a:pt x="437945" y="1237479"/>
                  <a:pt x="400956" y="1211159"/>
                  <a:pt x="398780" y="1153924"/>
                </a:cubicBezTo>
                <a:cubicBezTo>
                  <a:pt x="397228" y="1107708"/>
                  <a:pt x="392254" y="1067003"/>
                  <a:pt x="455041" y="1052922"/>
                </a:cubicBezTo>
                <a:cubicBezTo>
                  <a:pt x="481149" y="1047106"/>
                  <a:pt x="473687" y="1013747"/>
                  <a:pt x="458768" y="997218"/>
                </a:cubicBezTo>
                <a:cubicBezTo>
                  <a:pt x="432038" y="967837"/>
                  <a:pt x="409972" y="928661"/>
                  <a:pt x="363968" y="925907"/>
                </a:cubicBezTo>
                <a:cubicBezTo>
                  <a:pt x="335995" y="924071"/>
                  <a:pt x="314548" y="911826"/>
                  <a:pt x="292481" y="897749"/>
                </a:cubicBezTo>
                <a:cubicBezTo>
                  <a:pt x="276630" y="887646"/>
                  <a:pt x="257670" y="879078"/>
                  <a:pt x="259533" y="857348"/>
                </a:cubicBezTo>
                <a:cubicBezTo>
                  <a:pt x="261399" y="836535"/>
                  <a:pt x="279736" y="827966"/>
                  <a:pt x="298387" y="823681"/>
                </a:cubicBezTo>
                <a:cubicBezTo>
                  <a:pt x="360552" y="809909"/>
                  <a:pt x="418983" y="789708"/>
                  <a:pt x="470893" y="743493"/>
                </a:cubicBezTo>
                <a:cubicBezTo>
                  <a:pt x="436390" y="719007"/>
                  <a:pt x="403444" y="701256"/>
                  <a:pt x="377957" y="676463"/>
                </a:cubicBezTo>
                <a:cubicBezTo>
                  <a:pt x="316415" y="616477"/>
                  <a:pt x="837660" y="427634"/>
                  <a:pt x="863768" y="360299"/>
                </a:cubicBezTo>
                <a:cubicBezTo>
                  <a:pt x="871849" y="339488"/>
                  <a:pt x="899511" y="318064"/>
                  <a:pt x="922515" y="311942"/>
                </a:cubicBezTo>
                <a:cubicBezTo>
                  <a:pt x="1030367" y="283171"/>
                  <a:pt x="1123922" y="218591"/>
                  <a:pt x="1234265" y="194718"/>
                </a:cubicBezTo>
                <a:cubicBezTo>
                  <a:pt x="1338390" y="172070"/>
                  <a:pt x="1440960" y="141768"/>
                  <a:pt x="1555030" y="111776"/>
                </a:cubicBezTo>
                <a:cubicBezTo>
                  <a:pt x="1520063" y="74130"/>
                  <a:pt x="1471575" y="57526"/>
                  <a:pt x="1428216" y="36752"/>
                </a:cubicBezTo>
                <a:close/>
              </a:path>
            </a:pathLst>
          </a:custGeom>
        </p:spPr>
      </p:pic>
    </p:spTree>
    <p:extLst>
      <p:ext uri="{BB962C8B-B14F-4D97-AF65-F5344CB8AC3E}">
        <p14:creationId xmlns:p14="http://schemas.microsoft.com/office/powerpoint/2010/main" val="285191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4">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text, outdoor object, dark, lit&#10;&#10;Description automatically generated">
            <a:extLst>
              <a:ext uri="{FF2B5EF4-FFF2-40B4-BE49-F238E27FC236}">
                <a16:creationId xmlns:a16="http://schemas.microsoft.com/office/drawing/2014/main" id="{BDCAB26C-3892-B966-DACB-F2D188E39091}"/>
              </a:ext>
            </a:extLst>
          </p:cNvPr>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3047" y="10"/>
            <a:ext cx="12191999" cy="6857990"/>
          </a:xfrm>
          <a:prstGeom prst="rect">
            <a:avLst/>
          </a:prstGeom>
        </p:spPr>
      </p:pic>
      <p:sp>
        <p:nvSpPr>
          <p:cNvPr id="26" name="Rectangle 16">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A75AF3-99A2-AEF5-86E7-C459E75B72C7}"/>
              </a:ext>
            </a:extLst>
          </p:cNvPr>
          <p:cNvSpPr>
            <a:spLocks noGrp="1"/>
          </p:cNvSpPr>
          <p:nvPr>
            <p:ph type="title"/>
          </p:nvPr>
        </p:nvSpPr>
        <p:spPr>
          <a:xfrm>
            <a:off x="1097280" y="325550"/>
            <a:ext cx="10058400" cy="903175"/>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dirty="0">
                <a:solidFill>
                  <a:srgbClr val="FFFFFF"/>
                </a:solidFill>
              </a:rPr>
              <a:t>The New Macedonian State</a:t>
            </a:r>
          </a:p>
        </p:txBody>
      </p:sp>
      <p:sp>
        <p:nvSpPr>
          <p:cNvPr id="7" name="Content Placeholder 6">
            <a:extLst>
              <a:ext uri="{FF2B5EF4-FFF2-40B4-BE49-F238E27FC236}">
                <a16:creationId xmlns:a16="http://schemas.microsoft.com/office/drawing/2014/main" id="{BA5781E1-A391-AD82-A27C-2166B3AA7BF3}"/>
              </a:ext>
            </a:extLst>
          </p:cNvPr>
          <p:cNvSpPr>
            <a:spLocks noGrp="1"/>
          </p:cNvSpPr>
          <p:nvPr>
            <p:ph idx="1"/>
          </p:nvPr>
        </p:nvSpPr>
        <p:spPr>
          <a:xfrm>
            <a:off x="-6094" y="2592898"/>
            <a:ext cx="12188951" cy="2240359"/>
          </a:xfrm>
          <a:effectLst>
            <a:outerShdw blurRad="50800" dist="38100" dir="5400000" algn="t" rotWithShape="0">
              <a:prstClr val="black">
                <a:alpha val="40000"/>
              </a:prstClr>
            </a:outerShdw>
          </a:effectLst>
        </p:spPr>
        <p:txBody>
          <a:bodyPr vert="horz" lIns="91440" tIns="45720" rIns="91440" bIns="45720" rtlCol="0">
            <a:normAutofit/>
          </a:bodyPr>
          <a:lstStyle/>
          <a:p>
            <a:r>
              <a:rPr lang="en-US" dirty="0">
                <a:solidFill>
                  <a:schemeClr val="bg1"/>
                </a:solidFill>
                <a:effectLst>
                  <a:outerShdw blurRad="38100" dist="38100" dir="2700000" algn="tl">
                    <a:srgbClr val="000000">
                      <a:alpha val="43137"/>
                    </a:srgbClr>
                  </a:outerShdw>
                </a:effectLst>
              </a:rPr>
              <a:t>After WWII, the communists took over. </a:t>
            </a:r>
          </a:p>
          <a:p>
            <a:r>
              <a:rPr lang="en-US" dirty="0">
                <a:solidFill>
                  <a:schemeClr val="bg1"/>
                </a:solidFill>
                <a:effectLst>
                  <a:outerShdw blurRad="38100" dist="38100" dir="2700000" algn="tl">
                    <a:srgbClr val="000000">
                      <a:alpha val="43137"/>
                    </a:srgbClr>
                  </a:outerShdw>
                </a:effectLst>
              </a:rPr>
              <a:t>Macedonia became part of the new Yugoslavia.</a:t>
            </a:r>
          </a:p>
          <a:p>
            <a:r>
              <a:rPr lang="en-US" dirty="0">
                <a:solidFill>
                  <a:schemeClr val="bg1"/>
                </a:solidFill>
                <a:effectLst>
                  <a:outerShdw blurRad="38100" dist="38100" dir="2700000" algn="tl">
                    <a:srgbClr val="000000">
                      <a:alpha val="43137"/>
                    </a:srgbClr>
                  </a:outerShdw>
                </a:effectLst>
              </a:rPr>
              <a:t>During the Balkan Wars of the 90’s Macedonia breaks off and forms an independent country.</a:t>
            </a:r>
          </a:p>
        </p:txBody>
      </p:sp>
    </p:spTree>
    <p:extLst>
      <p:ext uri="{BB962C8B-B14F-4D97-AF65-F5344CB8AC3E}">
        <p14:creationId xmlns:p14="http://schemas.microsoft.com/office/powerpoint/2010/main" val="36085304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90928">
              <a:srgbClr val="755050"/>
            </a:gs>
            <a:gs pos="16000">
              <a:srgbClr val="C00000"/>
            </a:gs>
            <a:gs pos="26000">
              <a:schemeClr val="accent3">
                <a:lumMod val="14000"/>
              </a:schemeClr>
            </a:gs>
          </a:gsLst>
          <a:lin ang="2700000" scaled="1"/>
          <a:tileRect/>
        </a:gradFill>
        <a:effectLst/>
      </p:bgPr>
    </p:bg>
    <p:spTree>
      <p:nvGrpSpPr>
        <p:cNvPr id="1" name=""/>
        <p:cNvGrpSpPr/>
        <p:nvPr/>
      </p:nvGrpSpPr>
      <p:grpSpPr>
        <a:xfrm>
          <a:off x="0" y="0"/>
          <a:ext cx="0" cy="0"/>
          <a:chOff x="0" y="0"/>
          <a:chExt cx="0" cy="0"/>
        </a:xfrm>
      </p:grpSpPr>
      <p:sp useBgFill="1">
        <p:nvSpPr>
          <p:cNvPr id="243" name="Rectangle 242">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ectangle 244">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A75AF3-99A2-AEF5-86E7-C459E75B72C7}"/>
              </a:ext>
            </a:extLst>
          </p:cNvPr>
          <p:cNvSpPr>
            <a:spLocks noGrp="1"/>
          </p:cNvSpPr>
          <p:nvPr>
            <p:ph type="title"/>
          </p:nvPr>
        </p:nvSpPr>
        <p:spPr>
          <a:xfrm>
            <a:off x="1255048" y="4729460"/>
            <a:ext cx="9681882" cy="739880"/>
          </a:xfrm>
        </p:spPr>
        <p:txBody>
          <a:bodyPr vert="horz" lIns="91440" tIns="45720" rIns="91440" bIns="45720" rtlCol="0" anchor="b">
            <a:normAutofit/>
          </a:bodyPr>
          <a:lstStyle/>
          <a:p>
            <a:pPr algn="ctr"/>
            <a:r>
              <a:rPr lang="en-US" sz="3600" dirty="0">
                <a:solidFill>
                  <a:schemeClr val="bg1"/>
                </a:solidFill>
              </a:rPr>
              <a:t>Bulgaria intervenes</a:t>
            </a:r>
          </a:p>
        </p:txBody>
      </p:sp>
      <p:pic>
        <p:nvPicPr>
          <p:cNvPr id="18" name="Content Placeholder 17" descr="A picture containing bedclothes&#10;&#10;Description automatically generated">
            <a:extLst>
              <a:ext uri="{FF2B5EF4-FFF2-40B4-BE49-F238E27FC236}">
                <a16:creationId xmlns:a16="http://schemas.microsoft.com/office/drawing/2014/main" id="{1C5F39E7-836A-BDEA-491D-767ACE76E8D6}"/>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1747" b="12419"/>
          <a:stretch/>
        </p:blipFill>
        <p:spPr>
          <a:xfrm>
            <a:off x="0" y="0"/>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
        <p:nvSpPr>
          <p:cNvPr id="3" name="TextBox 2">
            <a:extLst>
              <a:ext uri="{FF2B5EF4-FFF2-40B4-BE49-F238E27FC236}">
                <a16:creationId xmlns:a16="http://schemas.microsoft.com/office/drawing/2014/main" id="{0369A69A-2A49-23AA-34BA-A8E4608E60DA}"/>
              </a:ext>
            </a:extLst>
          </p:cNvPr>
          <p:cNvSpPr txBox="1"/>
          <p:nvPr/>
        </p:nvSpPr>
        <p:spPr>
          <a:xfrm>
            <a:off x="-21" y="5397220"/>
            <a:ext cx="11709939" cy="1446550"/>
          </a:xfrm>
          <a:prstGeom prst="rect">
            <a:avLst/>
          </a:prstGeom>
          <a:noFill/>
        </p:spPr>
        <p:txBody>
          <a:bodyPr wrap="square" rtlCol="0">
            <a:spAutoFit/>
          </a:bodyPr>
          <a:lstStyle/>
          <a:p>
            <a:pPr marL="342900" indent="-342900">
              <a:buFont typeface="Arial" panose="020B0604020202020204" pitchFamily="34" charset="0"/>
              <a:buChar char="•"/>
            </a:pPr>
            <a:r>
              <a:rPr lang="en-US" sz="2200" dirty="0">
                <a:solidFill>
                  <a:schemeClr val="bg1"/>
                </a:solidFill>
              </a:rPr>
              <a:t>Greece blocks Macedonia from accession starting in 2007 until 2018 Prespa Agreement (Topalova).</a:t>
            </a:r>
          </a:p>
          <a:p>
            <a:pPr marL="342900" indent="-342900">
              <a:buFont typeface="Arial" panose="020B0604020202020204" pitchFamily="34" charset="0"/>
              <a:buChar char="•"/>
            </a:pPr>
            <a:r>
              <a:rPr lang="en-US" sz="2200" dirty="0">
                <a:solidFill>
                  <a:schemeClr val="bg1"/>
                </a:solidFill>
              </a:rPr>
              <a:t>2017 preliminary joint historical commission established to solve historical disputes between North Macedonia and Bulgaria (</a:t>
            </a:r>
            <a:r>
              <a:rPr lang="en-US" sz="2200" dirty="0" err="1">
                <a:solidFill>
                  <a:schemeClr val="bg1"/>
                </a:solidFill>
              </a:rPr>
              <a:t>Cheresheva</a:t>
            </a:r>
            <a:r>
              <a:rPr lang="en-US" sz="2200" dirty="0">
                <a:solidFill>
                  <a:schemeClr val="bg1"/>
                </a:solidFill>
              </a:rPr>
              <a:t>).</a:t>
            </a:r>
          </a:p>
          <a:p>
            <a:pPr marL="342900" indent="-342900">
              <a:buFont typeface="Arial" panose="020B0604020202020204" pitchFamily="34" charset="0"/>
              <a:buChar char="•"/>
            </a:pPr>
            <a:r>
              <a:rPr lang="en-US" sz="2200" dirty="0">
                <a:solidFill>
                  <a:schemeClr val="bg1"/>
                </a:solidFill>
              </a:rPr>
              <a:t>November 17, 2020, Bulgaria blocks North Macedonia’s EU accession (</a:t>
            </a:r>
            <a:r>
              <a:rPr lang="en-US" sz="2200" dirty="0" err="1">
                <a:solidFill>
                  <a:schemeClr val="bg1"/>
                </a:solidFill>
              </a:rPr>
              <a:t>Marusic</a:t>
            </a:r>
            <a:r>
              <a:rPr lang="en-US" sz="2200" dirty="0">
                <a:solidFill>
                  <a:schemeClr val="bg1"/>
                </a:solidFill>
              </a:rPr>
              <a:t>).</a:t>
            </a:r>
            <a:endParaRPr lang="en-US" sz="2000" dirty="0">
              <a:solidFill>
                <a:schemeClr val="bg1"/>
              </a:solidFill>
            </a:endParaRPr>
          </a:p>
        </p:txBody>
      </p:sp>
    </p:spTree>
    <p:extLst>
      <p:ext uri="{BB962C8B-B14F-4D97-AF65-F5344CB8AC3E}">
        <p14:creationId xmlns:p14="http://schemas.microsoft.com/office/powerpoint/2010/main" val="3131797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uropean Day of Remembrance of the Victims of Terrorism by Slidesgo">
  <a:themeElements>
    <a:clrScheme name="Simple Light">
      <a:dk1>
        <a:srgbClr val="FFFFFF"/>
      </a:dk1>
      <a:lt1>
        <a:srgbClr val="C0721A"/>
      </a:lt1>
      <a:dk2>
        <a:srgbClr val="191919"/>
      </a:dk2>
      <a:lt2>
        <a:srgbClr val="FFFFDD"/>
      </a:lt2>
      <a:accent1>
        <a:srgbClr val="D9D9D9"/>
      </a:accent1>
      <a:accent2>
        <a:srgbClr val="FFFFFF"/>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16A223932238C48A3B93B724F56341A" ma:contentTypeVersion="13" ma:contentTypeDescription="Create a new document." ma:contentTypeScope="" ma:versionID="49a429ae2b3b01f2b6188ee2969af4bd">
  <xsd:schema xmlns:xsd="http://www.w3.org/2001/XMLSchema" xmlns:xs="http://www.w3.org/2001/XMLSchema" xmlns:p="http://schemas.microsoft.com/office/2006/metadata/properties" xmlns:ns3="736c7692-4cbc-4309-8cd2-b3f566c59241" xmlns:ns4="f778b25f-7b64-4ce4-9704-6d0a97f85280" targetNamespace="http://schemas.microsoft.com/office/2006/metadata/properties" ma:root="true" ma:fieldsID="6c52d62a47844dc4bd8e89758fbec256" ns3:_="" ns4:_="">
    <xsd:import namespace="736c7692-4cbc-4309-8cd2-b3f566c59241"/>
    <xsd:import namespace="f778b25f-7b64-4ce4-9704-6d0a97f85280"/>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6c7692-4cbc-4309-8cd2-b3f566c592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_activity" ma:index="20"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778b25f-7b64-4ce4-9704-6d0a97f85280"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736c7692-4cbc-4309-8cd2-b3f566c59241" xsi:nil="true"/>
  </documentManagement>
</p:properties>
</file>

<file path=customXml/itemProps1.xml><?xml version="1.0" encoding="utf-8"?>
<ds:datastoreItem xmlns:ds="http://schemas.openxmlformats.org/officeDocument/2006/customXml" ds:itemID="{4EC51CF2-B881-47C2-A04D-89D0C6870F56}">
  <ds:schemaRefs>
    <ds:schemaRef ds:uri="http://schemas.microsoft.com/sharepoint/v3/contenttype/forms"/>
  </ds:schemaRefs>
</ds:datastoreItem>
</file>

<file path=customXml/itemProps2.xml><?xml version="1.0" encoding="utf-8"?>
<ds:datastoreItem xmlns:ds="http://schemas.openxmlformats.org/officeDocument/2006/customXml" ds:itemID="{932C1336-77FE-4583-991C-9F8903FBC8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6c7692-4cbc-4309-8cd2-b3f566c59241"/>
    <ds:schemaRef ds:uri="f778b25f-7b64-4ce4-9704-6d0a97f8528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FA50396-0C9D-465D-A50D-AB1DBE083198}">
  <ds:schemaRefs>
    <ds:schemaRef ds:uri="http://purl.org/dc/elements/1.1/"/>
    <ds:schemaRef ds:uri="http://schemas.microsoft.com/office/infopath/2007/PartnerControls"/>
    <ds:schemaRef ds:uri="http://schemas.microsoft.com/office/2006/metadata/properties"/>
    <ds:schemaRef ds:uri="http://purl.org/dc/terms/"/>
    <ds:schemaRef ds:uri="http://schemas.openxmlformats.org/package/2006/metadata/core-properties"/>
    <ds:schemaRef ds:uri="http://purl.org/dc/dcmitype/"/>
    <ds:schemaRef ds:uri="http://schemas.microsoft.com/office/2006/documentManagement/types"/>
    <ds:schemaRef ds:uri="f778b25f-7b64-4ce4-9704-6d0a97f85280"/>
    <ds:schemaRef ds:uri="736c7692-4cbc-4309-8cd2-b3f566c5924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7583</TotalTime>
  <Words>1067</Words>
  <Application>Microsoft Office PowerPoint</Application>
  <PresentationFormat>Widescreen</PresentationFormat>
  <Paragraphs>86</Paragraphs>
  <Slides>16</Slides>
  <Notes>2</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16</vt:i4>
      </vt:variant>
    </vt:vector>
  </HeadingPairs>
  <TitlesOfParts>
    <vt:vector size="29" baseType="lpstr">
      <vt:lpstr>Arial</vt:lpstr>
      <vt:lpstr>Bebas Neue</vt:lpstr>
      <vt:lpstr>Calibri</vt:lpstr>
      <vt:lpstr>Calibri Light</vt:lpstr>
      <vt:lpstr>Catamaran</vt:lpstr>
      <vt:lpstr>Playfair Display</vt:lpstr>
      <vt:lpstr>Playfair Display Medium</vt:lpstr>
      <vt:lpstr>PT Sans</vt:lpstr>
      <vt:lpstr>Roboto Condensed Light</vt:lpstr>
      <vt:lpstr>Tinos</vt:lpstr>
      <vt:lpstr>Office Theme</vt:lpstr>
      <vt:lpstr>1_Office Theme</vt:lpstr>
      <vt:lpstr>European Day of Remembrance of the Victims of Terrorism by Slidesgo</vt:lpstr>
      <vt:lpstr>Countering Holocaust Denial in the Bulgarian North Macedonia Dispute</vt:lpstr>
      <vt:lpstr>Introductory Statement</vt:lpstr>
      <vt:lpstr>Kingdom of Bulgaria</vt:lpstr>
      <vt:lpstr>Neutrality Falls Antisemitism Rises</vt:lpstr>
      <vt:lpstr>The Conquest of Macedonia and Greece</vt:lpstr>
      <vt:lpstr>Bulgaria the Heroes of the Holocaust?</vt:lpstr>
      <vt:lpstr>The Truth</vt:lpstr>
      <vt:lpstr>The New Macedonian State</vt:lpstr>
      <vt:lpstr>Bulgaria intervenes</vt:lpstr>
      <vt:lpstr>Bulgarian Demands</vt:lpstr>
      <vt:lpstr>French Proposal</vt:lpstr>
      <vt:lpstr>“Cultural Centers”</vt:lpstr>
      <vt:lpstr>Glorification of Nazi Collaborators </vt:lpstr>
      <vt:lpstr>Ban of Names Associated with Nazis</vt:lpstr>
      <vt:lpstr>Conclusion</vt:lpstr>
      <vt:lpstr>Never Again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Countering Holocaust Denial in the Bulgarian North Macedonia Dispute</dc:title>
  <dc:creator>Morton, William James</dc:creator>
  <cp:lastModifiedBy>Morton, William James</cp:lastModifiedBy>
  <cp:revision>7</cp:revision>
  <dcterms:created xsi:type="dcterms:W3CDTF">2023-01-10T21:54:50Z</dcterms:created>
  <dcterms:modified xsi:type="dcterms:W3CDTF">2023-02-05T19:12:57Z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0x010100116A223932238C48A3B93B724F56341A</vt:lpwstr>
  </property>
</Properties>
</file>